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7" r:id="rId1"/>
  </p:sldMasterIdLst>
  <p:notesMasterIdLst>
    <p:notesMasterId r:id="rId21"/>
  </p:notesMasterIdLst>
  <p:sldIdLst>
    <p:sldId id="279" r:id="rId2"/>
    <p:sldId id="280" r:id="rId3"/>
    <p:sldId id="281" r:id="rId4"/>
    <p:sldId id="282" r:id="rId5"/>
    <p:sldId id="283" r:id="rId6"/>
    <p:sldId id="291" r:id="rId7"/>
    <p:sldId id="306" r:id="rId8"/>
    <p:sldId id="307" r:id="rId9"/>
    <p:sldId id="308" r:id="rId10"/>
    <p:sldId id="309" r:id="rId11"/>
    <p:sldId id="313" r:id="rId12"/>
    <p:sldId id="315" r:id="rId13"/>
    <p:sldId id="325" r:id="rId14"/>
    <p:sldId id="314" r:id="rId15"/>
    <p:sldId id="326" r:id="rId16"/>
    <p:sldId id="316" r:id="rId17"/>
    <p:sldId id="327" r:id="rId18"/>
    <p:sldId id="323" r:id="rId19"/>
    <p:sldId id="324" r:id="rId20"/>
  </p:sldIdLst>
  <p:sldSz cx="12192000" cy="6858000"/>
  <p:notesSz cx="6858000" cy="9144000"/>
  <p:embeddedFontLst>
    <p:embeddedFont>
      <p:font typeface="Open Sans" panose="020B0606030504020204" pitchFamily="34" charset="0"/>
      <p:regular r:id="rId22"/>
      <p:bold r:id="rId23"/>
      <p:italic r:id="rId24"/>
      <p:boldItalic r:id="rId25"/>
    </p:embeddedFont>
    <p:embeddedFont>
      <p:font typeface="Roboto" panose="02000000000000000000" pitchFamily="2" charset="0"/>
      <p:regular r:id="rId26"/>
      <p:bold r:id="rId27"/>
      <p:italic r:id="rId28"/>
      <p:boldItalic r:id="rId29"/>
    </p:embeddedFont>
    <p:embeddedFont>
      <p:font typeface="Roboto Black" panose="02000000000000000000" pitchFamily="2" charset="0"/>
      <p:bold r:id="rId30"/>
      <p:boldItalic r:id="rId31"/>
    </p:embeddedFont>
    <p:embeddedFont>
      <p:font typeface="Source Sans Pro" panose="020B0503030403020204" pitchFamily="34" charset="0"/>
      <p:regular r:id="rId32"/>
      <p:bold r:id="rId33"/>
      <p:italic r:id="rId34"/>
      <p:boldItalic r:id="rId3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1" roundtripDataSignature="AMtx7mgycnmhzz8yAx1iDHbeYDXQSz63/Q=="/>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C89371D-0DA2-8BA0-1A07-F4F16B21A4EA}" name="Staci VanArt" initials="SV" userId="S::svanart@iu11.org::eacf06f6-97a6-46ac-bc5f-3ebf0c400bc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346F"/>
    <a:srgbClr val="2E6E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7C2796-ADFA-4264-AB7E-ED079E2A590C}" v="1508" dt="2024-12-03T17:04:32.7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p:cViewPr varScale="1">
        <p:scale>
          <a:sx n="68" d="100"/>
          <a:sy n="68" d="100"/>
        </p:scale>
        <p:origin x="84" y="132"/>
      </p:cViewPr>
      <p:guideLst/>
    </p:cSldViewPr>
  </p:slideViewPr>
  <p:outlineViewPr>
    <p:cViewPr>
      <p:scale>
        <a:sx n="33" d="100"/>
        <a:sy n="33" d="100"/>
      </p:scale>
      <p:origin x="0" y="-178"/>
    </p:cViewPr>
    <p:sldLst>
      <p:sld r:id="rId1" collapse="1"/>
    </p:sldLst>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5.fntdata"/><Relationship Id="rId51" Type="http://customschemas.google.com/relationships/presentationmetadata" Target="metadata"/><Relationship Id="rId3" Type="http://schemas.openxmlformats.org/officeDocument/2006/relationships/slide" Target="slides/slide2.xml"/><Relationship Id="rId21" Type="http://schemas.openxmlformats.org/officeDocument/2006/relationships/notesMaster" Target="notesMasters/notesMaster1.xml"/><Relationship Id="rId34" Type="http://schemas.openxmlformats.org/officeDocument/2006/relationships/font" Target="fonts/font13.fntdata"/><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33" Type="http://schemas.openxmlformats.org/officeDocument/2006/relationships/font" Target="fonts/font12.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8.fntdata"/><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32" Type="http://schemas.openxmlformats.org/officeDocument/2006/relationships/font" Target="fonts/font11.fntdata"/><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font" Target="fonts/font7.fntdata"/><Relationship Id="rId57"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10.fntdata"/><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font" Target="fonts/font6.fntdata"/><Relationship Id="rId30" Type="http://schemas.openxmlformats.org/officeDocument/2006/relationships/font" Target="fonts/font9.fntdata"/><Relationship Id="rId35" Type="http://schemas.openxmlformats.org/officeDocument/2006/relationships/font" Target="fonts/font14.fntdata"/><Relationship Id="rId56" Type="http://schemas.microsoft.com/office/2015/10/relationships/revisionInfo" Target="revisionInfo.xml"/></Relationships>
</file>

<file path=ppt/_rels/viewProps.xml.rels><?xml version="1.0" encoding="UTF-8" standalone="yes"?>
<Relationships xmlns="http://schemas.openxmlformats.org/package/2006/relationships"><Relationship Id="rId1"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ged.com/wp-content/uploads/extended_response_classroom_practice.pdf"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rtl="0"/>
            <a:endParaRPr lang="en-US" sz="1200" dirty="0">
              <a:latin typeface="Source Sans Pro" panose="020B0503030403020204" pitchFamily="34" charset="0"/>
              <a:ea typeface="Source Sans Pro" panose="020B0503030403020204" pitchFamily="34" charset="0"/>
            </a:endParaRP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831983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B31FBA-0694-A0E0-56FB-818FDEDCCE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854BC36-9FEA-0F9A-11CB-14674D52A73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B7881C1-AF99-2507-F39A-98E399FD2D3E}"/>
              </a:ext>
            </a:extLst>
          </p:cNvPr>
          <p:cNvSpPr>
            <a:spLocks noGrp="1"/>
          </p:cNvSpPr>
          <p:nvPr>
            <p:ph type="body" idx="1"/>
          </p:nvPr>
        </p:nvSpPr>
        <p:spPr/>
        <p:txBody>
          <a:bodyPr/>
          <a:lstStyle/>
          <a:p>
            <a:pPr marL="0" indent="0" rtl="0"/>
            <a:r>
              <a:rPr lang="en-US" sz="1200" b="0" i="0" u="none" strike="noStrike" dirty="0">
                <a:solidFill>
                  <a:srgbClr val="000000"/>
                </a:solidFill>
                <a:effectLst/>
                <a:latin typeface="Source Sans Pro" panose="020B0503030403020204" pitchFamily="34" charset="0"/>
                <a:ea typeface="Source Sans Pro" panose="020B0503030403020204" pitchFamily="34" charset="0"/>
              </a:rPr>
              <a:t>Explain that in this lesson students will learn to identify and organize evidence for their extended response.</a:t>
            </a:r>
            <a:endParaRPr lang="en-US" sz="1200" b="0" dirty="0">
              <a:effectLst/>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6E76CD1A-5B63-BFDB-B911-DE4FF3ED964C}"/>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599265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DB8F7A-FAEE-22A1-7FFA-DBF0845DC7D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BE2FFED-C13F-BF74-790A-F4CC3CF13C6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EB37079-12E9-1AAD-B748-18D80418ADB7}"/>
              </a:ext>
            </a:extLst>
          </p:cNvPr>
          <p:cNvSpPr>
            <a:spLocks noGrp="1"/>
          </p:cNvSpPr>
          <p:nvPr>
            <p:ph type="body" idx="1"/>
          </p:nvPr>
        </p:nvSpPr>
        <p:spPr/>
        <p:txBody>
          <a:bodyPr/>
          <a:lstStyle/>
          <a:p>
            <a:pPr marL="0" lvl="1" indent="0" rtl="0"/>
            <a:r>
              <a:rPr lang="en-US" sz="1200" b="0" i="0" u="none" strike="noStrike" dirty="0">
                <a:solidFill>
                  <a:srgbClr val="0563C1"/>
                </a:solidFill>
                <a:effectLst/>
                <a:latin typeface="Source Sans Pro" panose="020B0503030403020204" pitchFamily="34" charset="0"/>
                <a:ea typeface="Source Sans Pro" panose="020B0503030403020204" pitchFamily="34" charset="0"/>
              </a:rPr>
              <a:t>Reference GEDTS</a:t>
            </a:r>
            <a:r>
              <a:rPr lang="en-US" sz="1200" b="0" i="0" u="none" strike="noStrike" baseline="30000" dirty="0">
                <a:solidFill>
                  <a:srgbClr val="0563C1"/>
                </a:solidFill>
                <a:effectLst/>
                <a:latin typeface="Source Sans Pro" panose="020B0503030403020204" pitchFamily="34" charset="0"/>
                <a:ea typeface="Source Sans Pro" panose="020B0503030403020204" pitchFamily="34" charset="0"/>
              </a:rPr>
              <a:t>®</a:t>
            </a:r>
            <a:r>
              <a:rPr lang="en-US" sz="1200" b="0" i="0" u="none" strike="noStrike" dirty="0">
                <a:solidFill>
                  <a:srgbClr val="0563C1"/>
                </a:solidFill>
                <a:effectLst/>
                <a:latin typeface="Source Sans Pro" panose="020B0503030403020204" pitchFamily="34" charset="0"/>
                <a:ea typeface="Source Sans Pro" panose="020B0503030403020204" pitchFamily="34" charset="0"/>
              </a:rPr>
              <a:t> Graphic Organizers document</a:t>
            </a:r>
            <a:endParaRPr lang="en-US" sz="1200" b="0" u="none" dirty="0">
              <a:effectLst/>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C93B7752-A807-AF05-3B8C-7B3EDA198F48}"/>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601116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078683-FDDB-F07D-D844-86AD43E2026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CF5395C-88BB-CE0C-E877-16B700E3287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B3FBABB-A88C-344A-7171-8FE61C254B43}"/>
              </a:ext>
            </a:extLst>
          </p:cNvPr>
          <p:cNvSpPr>
            <a:spLocks noGrp="1"/>
          </p:cNvSpPr>
          <p:nvPr>
            <p:ph type="body" idx="1"/>
          </p:nvPr>
        </p:nvSpPr>
        <p:spPr/>
        <p:txBody>
          <a:bodyPr/>
          <a:lstStyle/>
          <a:p>
            <a:pPr marL="0" lvl="1" indent="0" rtl="0"/>
            <a:endParaRPr lang="en-US" sz="1200" b="0" dirty="0">
              <a:effectLst/>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200EF1EB-0161-2004-1D53-9185BCA36298}"/>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644002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F30FDB-503B-65C2-CE0D-EDC72B63007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AF23FF7-5CB9-5F1A-5766-77B4F32E0EE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0D7454F-4CDD-943B-6A4E-CC5E6463762A}"/>
              </a:ext>
            </a:extLst>
          </p:cNvPr>
          <p:cNvSpPr>
            <a:spLocks noGrp="1"/>
          </p:cNvSpPr>
          <p:nvPr>
            <p:ph type="body" idx="1"/>
          </p:nvPr>
        </p:nvSpPr>
        <p:spPr/>
        <p:txBody>
          <a:bodyPr/>
          <a:lstStyle/>
          <a:p>
            <a:pPr marL="0" indent="0" rtl="0"/>
            <a:r>
              <a:rPr lang="en-US" sz="1200" b="0" i="0" u="none" strike="noStrike" dirty="0">
                <a:solidFill>
                  <a:srgbClr val="000000"/>
                </a:solidFill>
                <a:effectLst/>
                <a:latin typeface="Source Sans Pro" panose="020B0503030403020204" pitchFamily="34" charset="0"/>
                <a:ea typeface="Source Sans Pro" panose="020B0503030403020204" pitchFamily="34" charset="0"/>
              </a:rPr>
              <a:t>Complete graphic organizer Part 2A with the students</a:t>
            </a:r>
            <a:endParaRPr lang="en-US" sz="1200" b="0" dirty="0">
              <a:effectLst/>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8ED8AF10-0444-FD52-AD39-C5754B7D9F2E}"/>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3060957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8DC285-9F09-FA29-18FE-2DCE461849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2261416-B328-3147-610E-BE33A72CD3A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2548FF0-3927-3C3F-0DEE-E894B289E2F3}"/>
              </a:ext>
            </a:extLst>
          </p:cNvPr>
          <p:cNvSpPr>
            <a:spLocks noGrp="1"/>
          </p:cNvSpPr>
          <p:nvPr>
            <p:ph type="body" idx="1"/>
          </p:nvPr>
        </p:nvSpPr>
        <p:spPr/>
        <p:txBody>
          <a:bodyPr/>
          <a:lstStyle/>
          <a:p>
            <a:pPr marL="0" indent="0" rtl="0"/>
            <a:r>
              <a:rPr lang="en-US" sz="1200" b="0" i="0" u="none" strike="noStrike" dirty="0">
                <a:solidFill>
                  <a:srgbClr val="000000"/>
                </a:solidFill>
                <a:effectLst/>
                <a:latin typeface="Source Sans Pro" panose="020B0503030403020204" pitchFamily="34" charset="0"/>
                <a:ea typeface="Source Sans Pro" panose="020B0503030403020204" pitchFamily="34" charset="0"/>
              </a:rPr>
              <a:t>Complete graphic organizer Part 2B with the students</a:t>
            </a:r>
            <a:endParaRPr lang="en-US" sz="1200" b="0" dirty="0">
              <a:effectLst/>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C8FB619E-DEFC-6C44-B74D-60ACEC0146F5}"/>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320515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8B06F-021E-1279-FBA1-99F6F01DFC8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96DE046-8D13-53F7-E142-9F989EF4245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E9A122D-BBB6-8F43-530E-92598136EA3F}"/>
              </a:ext>
            </a:extLst>
          </p:cNvPr>
          <p:cNvSpPr>
            <a:spLocks noGrp="1"/>
          </p:cNvSpPr>
          <p:nvPr>
            <p:ph type="body" idx="1"/>
          </p:nvPr>
        </p:nvSpPr>
        <p:spPr/>
        <p:txBody>
          <a:bodyPr/>
          <a:lstStyle/>
          <a:p>
            <a:pPr marL="0" lvl="1" indent="0" rtl="0"/>
            <a:r>
              <a:rPr lang="en-US" sz="1200" b="0" i="0" u="none" strike="noStrike" dirty="0">
                <a:solidFill>
                  <a:srgbClr val="000000"/>
                </a:solidFill>
                <a:effectLst/>
                <a:latin typeface="Source Sans Pro" panose="020B0503030403020204" pitchFamily="34" charset="0"/>
                <a:ea typeface="Source Sans Pro" panose="020B0503030403020204" pitchFamily="34" charset="0"/>
              </a:rPr>
              <a:t>Ask learners to share the evidence they identified, the type of evidence it is, and how they ranked its importance. Facilitate a class discussion to see if peers agree or disagree with the learners’ findings.</a:t>
            </a:r>
            <a:endParaRPr lang="en-US" sz="1200" b="0" dirty="0">
              <a:effectLst/>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8C9CC18F-AFA0-8549-058C-0C64F8E06EFA}"/>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631611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3F17CA-E5BB-4A32-94B6-B47BE6C4CD7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5E98745-2B2E-A203-8CA0-A1492112D6C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26DAFA8-B351-8D5F-4079-329B2794C116}"/>
              </a:ext>
            </a:extLst>
          </p:cNvPr>
          <p:cNvSpPr>
            <a:spLocks noGrp="1"/>
          </p:cNvSpPr>
          <p:nvPr>
            <p:ph type="body" idx="1"/>
          </p:nvPr>
        </p:nvSpPr>
        <p:spPr/>
        <p:txBody>
          <a:bodyPr/>
          <a:lstStyle/>
          <a:p>
            <a:pPr lvl="0"/>
            <a:endParaRPr lang="en-US" dirty="0">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2C26D5AF-717F-4E4E-DBF1-84C01B90188B}"/>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016041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227FA-2C0E-8659-6E37-CAF0FE6384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75D82AC-1601-A07C-F1D1-CA560F54BE0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D23C13B-4C26-9860-9B41-20F62EAA888E}"/>
              </a:ext>
            </a:extLst>
          </p:cNvPr>
          <p:cNvSpPr>
            <a:spLocks noGrp="1"/>
          </p:cNvSpPr>
          <p:nvPr>
            <p:ph type="body" idx="1"/>
          </p:nvPr>
        </p:nvSpPr>
        <p:spPr/>
        <p:txBody>
          <a:bodyPr/>
          <a:lstStyle/>
          <a:p>
            <a:pPr marL="0" lvl="1" indent="0" rtl="0"/>
            <a:endParaRPr lang="en-US" sz="1200" b="0" dirty="0">
              <a:effectLst/>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5F5D05FB-9E05-E790-9F39-5DB27C06F381}"/>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448657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42FB0E-64B8-F5B3-A3C3-321F8D6168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9E9C656-EC41-D99E-3E38-684C219412B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9464412-BFDD-6EAB-7612-B8BDC9E07E14}"/>
              </a:ext>
            </a:extLst>
          </p:cNvPr>
          <p:cNvSpPr>
            <a:spLocks noGrp="1"/>
          </p:cNvSpPr>
          <p:nvPr>
            <p:ph type="body" idx="1"/>
          </p:nvPr>
        </p:nvSpPr>
        <p:spPr/>
        <p:txBody>
          <a:bodyPr/>
          <a:lstStyle/>
          <a:p>
            <a:pPr marL="0" indent="0" rtl="0"/>
            <a:r>
              <a:rPr lang="en-US" sz="1200" b="0" i="0" u="none" strike="noStrike" dirty="0">
                <a:solidFill>
                  <a:srgbClr val="000000"/>
                </a:solidFill>
                <a:effectLst/>
                <a:latin typeface="Source Sans Pro" panose="020B0503030403020204" pitchFamily="34" charset="0"/>
                <a:ea typeface="Source Sans Pro" panose="020B0503030403020204" pitchFamily="34" charset="0"/>
              </a:rPr>
              <a:t>If students need additional practice teachers could select another article or articles that present an argument, make a copy of the Organizing the GED</a:t>
            </a:r>
            <a:r>
              <a:rPr lang="en-US" sz="1200" b="0" i="0" u="none" strike="noStrike" baseline="30000" dirty="0">
                <a:solidFill>
                  <a:srgbClr val="000000"/>
                </a:solidFill>
                <a:effectLst/>
                <a:latin typeface="Source Sans Pro" panose="020B0503030403020204" pitchFamily="34" charset="0"/>
                <a:ea typeface="Source Sans Pro" panose="020B0503030403020204" pitchFamily="34" charset="0"/>
              </a:rPr>
              <a:t>®</a:t>
            </a:r>
            <a:r>
              <a:rPr lang="en-US" sz="1200" b="0" i="0" u="none" strike="noStrike" dirty="0">
                <a:solidFill>
                  <a:srgbClr val="000000"/>
                </a:solidFill>
                <a:effectLst/>
                <a:latin typeface="Source Sans Pro" panose="020B0503030403020204" pitchFamily="34" charset="0"/>
                <a:ea typeface="Source Sans Pro" panose="020B0503030403020204" pitchFamily="34" charset="0"/>
              </a:rPr>
              <a:t> Extended Response (Essay) worksheet, and ask students to read the article and complete Part 2 for both sides of the argument presented.</a:t>
            </a:r>
            <a:endParaRPr lang="en-US" sz="1200" b="0" dirty="0">
              <a:effectLst/>
              <a:latin typeface="Source Sans Pro" panose="020B0503030403020204" pitchFamily="34" charset="0"/>
              <a:ea typeface="Source Sans Pro" panose="020B0503030403020204" pitchFamily="34" charset="0"/>
            </a:endParaRPr>
          </a:p>
          <a:p>
            <a:pPr marL="0" indent="0" rtl="0"/>
            <a:br>
              <a:rPr lang="en-US" sz="1200" b="0" dirty="0">
                <a:effectLst/>
                <a:latin typeface="Source Sans Pro" panose="020B0503030403020204" pitchFamily="34" charset="0"/>
                <a:ea typeface="Source Sans Pro" panose="020B0503030403020204" pitchFamily="34" charset="0"/>
              </a:rPr>
            </a:br>
            <a:r>
              <a:rPr lang="en-US" sz="1200" b="0" i="0" u="none" strike="noStrike" dirty="0">
                <a:solidFill>
                  <a:srgbClr val="000000"/>
                </a:solidFill>
                <a:effectLst/>
                <a:latin typeface="Source Sans Pro" panose="020B0503030403020204" pitchFamily="34" charset="0"/>
                <a:ea typeface="Source Sans Pro" panose="020B0503030403020204" pitchFamily="34" charset="0"/>
              </a:rPr>
              <a:t>Additional practice prompts, passages from the GED</a:t>
            </a:r>
            <a:r>
              <a:rPr lang="en-US" sz="1200" b="0" i="0" u="none" strike="noStrike" baseline="30000" dirty="0">
                <a:solidFill>
                  <a:srgbClr val="000000"/>
                </a:solidFill>
                <a:effectLst/>
                <a:latin typeface="Source Sans Pro" panose="020B0503030403020204" pitchFamily="34" charset="0"/>
                <a:ea typeface="Source Sans Pro" panose="020B0503030403020204" pitchFamily="34" charset="0"/>
              </a:rPr>
              <a:t>®</a:t>
            </a:r>
            <a:r>
              <a:rPr lang="en-US" sz="1200" b="0" i="0" u="none" strike="noStrike" dirty="0">
                <a:solidFill>
                  <a:srgbClr val="000000"/>
                </a:solidFill>
                <a:effectLst/>
                <a:latin typeface="Source Sans Pro" panose="020B0503030403020204" pitchFamily="34" charset="0"/>
                <a:ea typeface="Source Sans Pro" panose="020B0503030403020204" pitchFamily="34" charset="0"/>
              </a:rPr>
              <a:t> testing service: </a:t>
            </a:r>
            <a:r>
              <a:rPr lang="en-US" sz="1200" b="0" i="0" u="sng" strike="noStrike" dirty="0">
                <a:solidFill>
                  <a:srgbClr val="0563C1"/>
                </a:solidFill>
                <a:effectLst/>
                <a:latin typeface="Source Sans Pro" panose="020B0503030403020204" pitchFamily="34" charset="0"/>
                <a:ea typeface="Source Sans Pro" panose="020B0503030403020204" pitchFamily="34" charset="0"/>
                <a:hlinkClick r:id="rId3"/>
              </a:rPr>
              <a:t>https://ged.com/wp-content/uploads/extended_response_classroom_practice.pdf</a:t>
            </a:r>
            <a:r>
              <a:rPr lang="en-US" sz="1200" b="0" i="0" u="none" strike="noStrike" dirty="0">
                <a:solidFill>
                  <a:srgbClr val="000000"/>
                </a:solidFill>
                <a:effectLst/>
                <a:latin typeface="Source Sans Pro" panose="020B0503030403020204" pitchFamily="34" charset="0"/>
                <a:ea typeface="Source Sans Pro" panose="020B0503030403020204" pitchFamily="34" charset="0"/>
              </a:rPr>
              <a:t> (just ensure that you don’t assign the same prompt/passage if using one of them for the summative assessment). </a:t>
            </a:r>
            <a:endParaRPr lang="en-US" sz="1200" b="0" dirty="0">
              <a:effectLst/>
              <a:latin typeface="Source Sans Pro" panose="020B0503030403020204" pitchFamily="34" charset="0"/>
              <a:ea typeface="Source Sans Pro" panose="020B0503030403020204" pitchFamily="34" charset="0"/>
            </a:endParaRPr>
          </a:p>
          <a:p>
            <a:pPr marL="0" indent="0" rtl="0"/>
            <a:br>
              <a:rPr lang="en-US" sz="1200" b="0" dirty="0">
                <a:effectLst/>
                <a:latin typeface="Source Sans Pro" panose="020B0503030403020204" pitchFamily="34" charset="0"/>
                <a:ea typeface="Source Sans Pro" panose="020B0503030403020204" pitchFamily="34" charset="0"/>
              </a:rPr>
            </a:br>
            <a:r>
              <a:rPr lang="en-US" sz="1200" b="0" i="0" u="none" strike="noStrike" dirty="0">
                <a:solidFill>
                  <a:srgbClr val="000000"/>
                </a:solidFill>
                <a:effectLst/>
                <a:latin typeface="Source Sans Pro" panose="020B0503030403020204" pitchFamily="34" charset="0"/>
                <a:ea typeface="Source Sans Pro" panose="020B0503030403020204" pitchFamily="34" charset="0"/>
              </a:rPr>
              <a:t>Grammar instruction and practice: https://www.khanacademy.org/humanities/grammar</a:t>
            </a:r>
            <a:endParaRPr lang="en-US" sz="1200" b="0" dirty="0">
              <a:effectLst/>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795E43D0-50FB-4D44-70A2-910942DB4C22}"/>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14609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latin typeface="Source Sans Pro" panose="020B0503030403020204" pitchFamily="34" charset="0"/>
              <a:ea typeface="Source Sans Pro" panose="020B0503030403020204" pitchFamily="34" charset="0"/>
            </a:endParaRP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92510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dirty="0">
              <a:latin typeface="Source Sans Pro" panose="020B0503030403020204" pitchFamily="34" charset="0"/>
              <a:ea typeface="Source Sans Pro" panose="020B0503030403020204" pitchFamily="34" charset="0"/>
            </a:endParaRP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23351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latin typeface="Source Sans Pro" panose="020B0503030403020204" pitchFamily="34" charset="0"/>
                <a:ea typeface="Source Sans Pro" panose="020B0503030403020204" pitchFamily="34" charset="0"/>
              </a:rPr>
              <a:t>First review the types of evidence.</a:t>
            </a: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66016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latin typeface="Source Sans Pro" panose="020B0503030403020204" pitchFamily="34" charset="0"/>
                <a:ea typeface="Source Sans Pro" panose="020B0503030403020204" pitchFamily="34" charset="0"/>
              </a:rPr>
              <a:t>Can put quiz</a:t>
            </a:r>
            <a:r>
              <a:rPr lang="en-US" baseline="0" dirty="0">
                <a:latin typeface="Source Sans Pro" panose="020B0503030403020204" pitchFamily="34" charset="0"/>
                <a:ea typeface="Source Sans Pro" panose="020B0503030403020204" pitchFamily="34" charset="0"/>
              </a:rPr>
              <a:t> into Kahoot! or </a:t>
            </a:r>
            <a:r>
              <a:rPr lang="en-US" baseline="0" dirty="0" err="1">
                <a:latin typeface="Source Sans Pro" panose="020B0503030403020204" pitchFamily="34" charset="0"/>
                <a:ea typeface="Source Sans Pro" panose="020B0503030403020204" pitchFamily="34" charset="0"/>
              </a:rPr>
              <a:t>Quizziz</a:t>
            </a:r>
            <a:r>
              <a:rPr lang="en-US" baseline="0" dirty="0">
                <a:latin typeface="Source Sans Pro" panose="020B0503030403020204" pitchFamily="34" charset="0"/>
                <a:ea typeface="Source Sans Pro" panose="020B0503030403020204" pitchFamily="34" charset="0"/>
              </a:rPr>
              <a:t>.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baseline="0" dirty="0">
              <a:latin typeface="Source Sans Pro" panose="020B0503030403020204" pitchFamily="34" charset="0"/>
              <a:ea typeface="Source Sans Pro" panose="020B0503030403020204" pitchFamily="34" charset="0"/>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latin typeface="Source Sans Pro" panose="020B0503030403020204" pitchFamily="34" charset="0"/>
                <a:ea typeface="Source Sans Pro" panose="020B0503030403020204" pitchFamily="34" charset="0"/>
              </a:rPr>
              <a:t>Answer E</a:t>
            </a: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40176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latin typeface="Source Sans Pro" panose="020B0503030403020204" pitchFamily="34" charset="0"/>
                <a:ea typeface="Source Sans Pro" panose="020B0503030403020204" pitchFamily="34" charset="0"/>
              </a:rPr>
              <a:t>Answer C</a:t>
            </a: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20621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r>
              <a:rPr lang="en-US" dirty="0">
                <a:latin typeface="Source Sans Pro" panose="020B0503030403020204" pitchFamily="34" charset="0"/>
                <a:ea typeface="Source Sans Pro" panose="020B0503030403020204" pitchFamily="34" charset="0"/>
              </a:rPr>
              <a:t>Answer C</a:t>
            </a: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380303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rtl="0"/>
            <a:r>
              <a:rPr lang="en-US" sz="1200" b="0" i="0" u="none" strike="noStrike" dirty="0">
                <a:solidFill>
                  <a:srgbClr val="000000"/>
                </a:solidFill>
                <a:effectLst/>
                <a:latin typeface="Source Sans Pro" panose="020B0503030403020204" pitchFamily="34" charset="0"/>
                <a:ea typeface="Source Sans Pro" panose="020B0503030403020204" pitchFamily="34" charset="0"/>
              </a:rPr>
              <a:t>Answer B</a:t>
            </a:r>
            <a:endParaRPr lang="en-US" dirty="0">
              <a:latin typeface="Source Sans Pro" panose="020B0503030403020204" pitchFamily="34" charset="0"/>
              <a:ea typeface="Source Sans Pro" panose="020B0503030403020204" pitchFamily="34" charset="0"/>
            </a:endParaRP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403858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r>
              <a:rPr lang="en-US" dirty="0">
                <a:latin typeface="Source Sans Pro" panose="020B0503030403020204" pitchFamily="34" charset="0"/>
                <a:ea typeface="Source Sans Pro" panose="020B0503030403020204" pitchFamily="34" charset="0"/>
              </a:rPr>
              <a:t>Answer B</a:t>
            </a: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388087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8.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9.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0.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2.xml"/><Relationship Id="rId4" Type="http://schemas.openxmlformats.org/officeDocument/2006/relationships/image" Target="../media/image2.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3.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tiff"/><Relationship Id="rId2" Type="http://schemas.openxmlformats.org/officeDocument/2006/relationships/slideMaster" Target="../slideMasters/slideMaster1.xml"/><Relationship Id="rId1" Type="http://schemas.openxmlformats.org/officeDocument/2006/relationships/tags" Target="../tags/tag24.xml"/><Relationship Id="rId4" Type="http://schemas.openxmlformats.org/officeDocument/2006/relationships/image" Target="../media/image9.tiff"/></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73762-68E7-2C55-A0D6-184DDB67C8BD}"/>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4" name="Content Placeholder 3">
            <a:extLst>
              <a:ext uri="{FF2B5EF4-FFF2-40B4-BE49-F238E27FC236}">
                <a16:creationId xmlns:a16="http://schemas.microsoft.com/office/drawing/2014/main" id="{11E533BB-AA95-D30D-E762-ABD0DA061408}"/>
              </a:ext>
            </a:extLst>
          </p:cNvPr>
          <p:cNvSpPr>
            <a:spLocks noGrp="1"/>
          </p:cNvSpPr>
          <p:nvPr>
            <p:ph sz="quarter" idx="10"/>
          </p:nvPr>
        </p:nvSpPr>
        <p:spPr>
          <a:xfrm>
            <a:off x="614148" y="1228300"/>
            <a:ext cx="10986449" cy="5197900"/>
          </a:xfrm>
        </p:spPr>
        <p:txBody>
          <a:bodyPr/>
          <a:lstStyle>
            <a:lvl1pPr>
              <a:defRPr>
                <a:solidFill>
                  <a:srgbClr val="272525"/>
                </a:solidFill>
              </a:defRPr>
            </a:lvl1pPr>
            <a:lvl2pPr>
              <a:defRPr>
                <a:solidFill>
                  <a:srgbClr val="272525"/>
                </a:solidFill>
              </a:defRPr>
            </a:lvl2pPr>
            <a:lvl3pPr>
              <a:defRPr>
                <a:solidFill>
                  <a:srgbClr val="272525"/>
                </a:solidFill>
              </a:defRPr>
            </a:lvl3pPr>
            <a:lvl4pPr>
              <a:defRPr>
                <a:solidFill>
                  <a:srgbClr val="272525"/>
                </a:solidFill>
              </a:defRPr>
            </a:lvl4pPr>
            <a:lvl5pPr>
              <a:defRPr>
                <a:solidFill>
                  <a:srgbClr val="27252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Box 2">
            <a:extLst>
              <a:ext uri="{FF2B5EF4-FFF2-40B4-BE49-F238E27FC236}">
                <a16:creationId xmlns:a16="http://schemas.microsoft.com/office/drawing/2014/main" id="{2B36413F-48D2-5507-BA7F-8D4F8E73351C}"/>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9606374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Photo Collage [righ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7216877" y="-1"/>
            <a:ext cx="707923" cy="6602819"/>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7924800" y="2406445"/>
            <a:ext cx="4267200" cy="4185741"/>
          </a:xfrm>
          <a:solidFill>
            <a:schemeClr val="bg1"/>
          </a:solidFill>
        </p:spPr>
        <p:txBody>
          <a:bodyPr/>
          <a:lstStyle>
            <a:lvl1pPr marL="0" indent="0">
              <a:buNone/>
              <a:defRPr/>
            </a:lvl1pPr>
          </a:lstStyle>
          <a:p>
            <a:r>
              <a:rPr lang="en-US"/>
              <a:t>Click icon to add picture</a:t>
            </a:r>
          </a:p>
        </p:txBody>
      </p:sp>
      <p:sp>
        <p:nvSpPr>
          <p:cNvPr id="2" name="Picture Placeholder 10">
            <a:extLst>
              <a:ext uri="{FF2B5EF4-FFF2-40B4-BE49-F238E27FC236}">
                <a16:creationId xmlns:a16="http://schemas.microsoft.com/office/drawing/2014/main" id="{83B6AEE1-F009-D876-8CC2-E0E6C2B8D67A}"/>
              </a:ext>
            </a:extLst>
          </p:cNvPr>
          <p:cNvSpPr>
            <a:spLocks noGrp="1"/>
          </p:cNvSpPr>
          <p:nvPr>
            <p:ph type="pic" sz="quarter" idx="11"/>
          </p:nvPr>
        </p:nvSpPr>
        <p:spPr>
          <a:xfrm>
            <a:off x="7924800" y="0"/>
            <a:ext cx="2133600" cy="2406444"/>
          </a:xfrm>
          <a:solidFill>
            <a:schemeClr val="bg1"/>
          </a:solidFill>
        </p:spPr>
        <p:txBody>
          <a:bodyPr/>
          <a:lstStyle>
            <a:lvl1pPr marL="0" indent="0">
              <a:buNone/>
              <a:defRPr/>
            </a:lvl1pPr>
          </a:lstStyle>
          <a:p>
            <a:r>
              <a:rPr lang="en-US"/>
              <a:t>Click icon to add picture</a:t>
            </a:r>
          </a:p>
        </p:txBody>
      </p:sp>
      <p:sp>
        <p:nvSpPr>
          <p:cNvPr id="3" name="Picture Placeholder 10">
            <a:extLst>
              <a:ext uri="{FF2B5EF4-FFF2-40B4-BE49-F238E27FC236}">
                <a16:creationId xmlns:a16="http://schemas.microsoft.com/office/drawing/2014/main" id="{7A1ECB12-CC51-6E9E-DD6C-64F3F1F90B17}"/>
              </a:ext>
            </a:extLst>
          </p:cNvPr>
          <p:cNvSpPr>
            <a:spLocks noGrp="1"/>
          </p:cNvSpPr>
          <p:nvPr>
            <p:ph type="pic" sz="quarter" idx="12"/>
          </p:nvPr>
        </p:nvSpPr>
        <p:spPr>
          <a:xfrm>
            <a:off x="10058400" y="-1"/>
            <a:ext cx="2133600" cy="2406445"/>
          </a:xfrm>
          <a:solidFill>
            <a:schemeClr val="bg1"/>
          </a:solidFill>
        </p:spPr>
        <p:txBody>
          <a:bodyPr/>
          <a:lstStyle>
            <a:lvl1pPr marL="0" indent="0">
              <a:buNone/>
              <a:defRPr/>
            </a:lvl1pPr>
          </a:lstStyle>
          <a:p>
            <a:r>
              <a:rPr lang="en-US"/>
              <a:t>Click icon to add picture</a:t>
            </a:r>
            <a:endParaRPr lang="en-US" dirty="0"/>
          </a:p>
        </p:txBody>
      </p:sp>
      <p:sp>
        <p:nvSpPr>
          <p:cNvPr id="9" name="Title 1">
            <a:extLst>
              <a:ext uri="{FF2B5EF4-FFF2-40B4-BE49-F238E27FC236}">
                <a16:creationId xmlns:a16="http://schemas.microsoft.com/office/drawing/2014/main" id="{62E22731-3403-9EA8-A49C-FF8A29AB94E0}"/>
              </a:ext>
            </a:extLst>
          </p:cNvPr>
          <p:cNvSpPr>
            <a:spLocks noGrp="1"/>
          </p:cNvSpPr>
          <p:nvPr>
            <p:ph type="title" hasCustomPrompt="1"/>
          </p:nvPr>
        </p:nvSpPr>
        <p:spPr>
          <a:xfrm>
            <a:off x="723014" y="593995"/>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10" name="Text Placeholder 3">
            <a:extLst>
              <a:ext uri="{FF2B5EF4-FFF2-40B4-BE49-F238E27FC236}">
                <a16:creationId xmlns:a16="http://schemas.microsoft.com/office/drawing/2014/main" id="{9B8F82E8-2AC4-DEF0-CF89-208A1D211AB6}"/>
              </a:ext>
            </a:extLst>
          </p:cNvPr>
          <p:cNvSpPr>
            <a:spLocks noGrp="1"/>
          </p:cNvSpPr>
          <p:nvPr>
            <p:ph type="body" sz="half" idx="2" hasCustomPrompt="1"/>
          </p:nvPr>
        </p:nvSpPr>
        <p:spPr>
          <a:xfrm>
            <a:off x="723014" y="1129081"/>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4" name="TextBox 3">
            <a:extLst>
              <a:ext uri="{FF2B5EF4-FFF2-40B4-BE49-F238E27FC236}">
                <a16:creationId xmlns:a16="http://schemas.microsoft.com/office/drawing/2014/main" id="{A15C14A9-B4F1-57EE-47DF-47CCCED67FDC}"/>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198866754"/>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Content, Photo full [righ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6788663" y="2459"/>
            <a:ext cx="5403337" cy="6610992"/>
          </a:xfrm>
          <a:solidFill>
            <a:schemeClr val="bg1"/>
          </a:solidFill>
        </p:spPr>
        <p:txBody>
          <a:bodyPr/>
          <a:lstStyle>
            <a:lvl1pPr marL="0" indent="0">
              <a:buNone/>
              <a:defRPr/>
            </a:lvl1pPr>
          </a:lstStyle>
          <a:p>
            <a:r>
              <a:rPr lang="en-US"/>
              <a:t>Click icon to add picture</a:t>
            </a:r>
          </a:p>
        </p:txBody>
      </p:sp>
      <p:sp>
        <p:nvSpPr>
          <p:cNvPr id="2" name="Rectangle 1">
            <a:extLst>
              <a:ext uri="{FF2B5EF4-FFF2-40B4-BE49-F238E27FC236}">
                <a16:creationId xmlns:a16="http://schemas.microsoft.com/office/drawing/2014/main" id="{500139D3-CF3D-17A4-DB87-1B07CF12CAFF}"/>
              </a:ext>
            </a:extLst>
          </p:cNvPr>
          <p:cNvSpPr/>
          <p:nvPr/>
        </p:nvSpPr>
        <p:spPr>
          <a:xfrm>
            <a:off x="-9374" y="6796217"/>
            <a:ext cx="4059936" cy="61783"/>
          </a:xfrm>
          <a:prstGeom prst="rect">
            <a:avLst/>
          </a:prstGeom>
          <a:solidFill>
            <a:srgbClr val="F15F2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3" name="Rectangle 2">
            <a:extLst>
              <a:ext uri="{FF2B5EF4-FFF2-40B4-BE49-F238E27FC236}">
                <a16:creationId xmlns:a16="http://schemas.microsoft.com/office/drawing/2014/main" id="{A6CD8AFC-4BCA-55A7-A71A-0D1E0EA13368}"/>
              </a:ext>
            </a:extLst>
          </p:cNvPr>
          <p:cNvSpPr/>
          <p:nvPr/>
        </p:nvSpPr>
        <p:spPr>
          <a:xfrm>
            <a:off x="4049413" y="6796217"/>
            <a:ext cx="4093173" cy="61783"/>
          </a:xfrm>
          <a:prstGeom prst="rect">
            <a:avLst/>
          </a:prstGeom>
          <a:solidFill>
            <a:srgbClr val="A2CB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1536F92-B756-026C-5951-55D58C4D265F}"/>
              </a:ext>
            </a:extLst>
          </p:cNvPr>
          <p:cNvSpPr/>
          <p:nvPr/>
        </p:nvSpPr>
        <p:spPr>
          <a:xfrm>
            <a:off x="8141437" y="6796217"/>
            <a:ext cx="4059936" cy="61783"/>
          </a:xfrm>
          <a:prstGeom prst="rect">
            <a:avLst/>
          </a:prstGeom>
          <a:solidFill>
            <a:srgbClr val="FBAC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a:extLst>
              <a:ext uri="{FF2B5EF4-FFF2-40B4-BE49-F238E27FC236}">
                <a16:creationId xmlns:a16="http://schemas.microsoft.com/office/drawing/2014/main" id="{7852ED28-984D-A115-5479-E68872E3702B}"/>
              </a:ext>
            </a:extLst>
          </p:cNvPr>
          <p:cNvSpPr>
            <a:spLocks noGrp="1"/>
          </p:cNvSpPr>
          <p:nvPr>
            <p:ph type="title" hasCustomPrompt="1"/>
          </p:nvPr>
        </p:nvSpPr>
        <p:spPr>
          <a:xfrm>
            <a:off x="414670" y="543068"/>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8" name="Text Placeholder 3">
            <a:extLst>
              <a:ext uri="{FF2B5EF4-FFF2-40B4-BE49-F238E27FC236}">
                <a16:creationId xmlns:a16="http://schemas.microsoft.com/office/drawing/2014/main" id="{999E8304-29FA-632B-AA6F-7F19DCF508D1}"/>
              </a:ext>
            </a:extLst>
          </p:cNvPr>
          <p:cNvSpPr>
            <a:spLocks noGrp="1"/>
          </p:cNvSpPr>
          <p:nvPr>
            <p:ph type="body" sz="half" idx="2" hasCustomPrompt="1"/>
          </p:nvPr>
        </p:nvSpPr>
        <p:spPr>
          <a:xfrm>
            <a:off x="414670" y="1078154"/>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5" name="TextBox 4">
            <a:extLst>
              <a:ext uri="{FF2B5EF4-FFF2-40B4-BE49-F238E27FC236}">
                <a16:creationId xmlns:a16="http://schemas.microsoft.com/office/drawing/2014/main" id="{F9FF5ADD-6A5E-56F6-B92B-33BD3949B9E4}"/>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75985790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Content, Photo full [lef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2" y="0"/>
            <a:ext cx="5403337" cy="6581553"/>
          </a:xfrm>
          <a:solidFill>
            <a:schemeClr val="bg1"/>
          </a:solidFill>
        </p:spPr>
        <p:txBody>
          <a:bodyPr/>
          <a:lstStyle>
            <a:lvl1pPr marL="0" indent="0">
              <a:buNone/>
              <a:defRPr/>
            </a:lvl1pPr>
          </a:lstStyle>
          <a:p>
            <a:r>
              <a:rPr lang="en-US"/>
              <a:t>Click icon to add picture</a:t>
            </a:r>
          </a:p>
        </p:txBody>
      </p:sp>
      <p:sp>
        <p:nvSpPr>
          <p:cNvPr id="2" name="Rectangle 1">
            <a:extLst>
              <a:ext uri="{FF2B5EF4-FFF2-40B4-BE49-F238E27FC236}">
                <a16:creationId xmlns:a16="http://schemas.microsoft.com/office/drawing/2014/main" id="{500139D3-CF3D-17A4-DB87-1B07CF12CAFF}"/>
              </a:ext>
            </a:extLst>
          </p:cNvPr>
          <p:cNvSpPr/>
          <p:nvPr/>
        </p:nvSpPr>
        <p:spPr>
          <a:xfrm>
            <a:off x="-9374" y="6796217"/>
            <a:ext cx="4059936" cy="61783"/>
          </a:xfrm>
          <a:prstGeom prst="rect">
            <a:avLst/>
          </a:prstGeom>
          <a:solidFill>
            <a:srgbClr val="F15F2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3" name="Rectangle 2">
            <a:extLst>
              <a:ext uri="{FF2B5EF4-FFF2-40B4-BE49-F238E27FC236}">
                <a16:creationId xmlns:a16="http://schemas.microsoft.com/office/drawing/2014/main" id="{A6CD8AFC-4BCA-55A7-A71A-0D1E0EA13368}"/>
              </a:ext>
            </a:extLst>
          </p:cNvPr>
          <p:cNvSpPr/>
          <p:nvPr/>
        </p:nvSpPr>
        <p:spPr>
          <a:xfrm>
            <a:off x="4049413" y="6796217"/>
            <a:ext cx="4093173" cy="61783"/>
          </a:xfrm>
          <a:prstGeom prst="rect">
            <a:avLst/>
          </a:prstGeom>
          <a:solidFill>
            <a:srgbClr val="A2CB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1536F92-B756-026C-5951-55D58C4D265F}"/>
              </a:ext>
            </a:extLst>
          </p:cNvPr>
          <p:cNvSpPr/>
          <p:nvPr/>
        </p:nvSpPr>
        <p:spPr>
          <a:xfrm>
            <a:off x="8141437" y="6796217"/>
            <a:ext cx="4059936" cy="61783"/>
          </a:xfrm>
          <a:prstGeom prst="rect">
            <a:avLst/>
          </a:prstGeom>
          <a:solidFill>
            <a:srgbClr val="FBAC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a:extLst>
              <a:ext uri="{FF2B5EF4-FFF2-40B4-BE49-F238E27FC236}">
                <a16:creationId xmlns:a16="http://schemas.microsoft.com/office/drawing/2014/main" id="{A38A9CEC-AE7C-8DAF-E6C4-1500275A0021}"/>
              </a:ext>
            </a:extLst>
          </p:cNvPr>
          <p:cNvSpPr>
            <a:spLocks noGrp="1"/>
          </p:cNvSpPr>
          <p:nvPr>
            <p:ph type="title" hasCustomPrompt="1"/>
          </p:nvPr>
        </p:nvSpPr>
        <p:spPr>
          <a:xfrm>
            <a:off x="6096000" y="583362"/>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8" name="Text Placeholder 3">
            <a:extLst>
              <a:ext uri="{FF2B5EF4-FFF2-40B4-BE49-F238E27FC236}">
                <a16:creationId xmlns:a16="http://schemas.microsoft.com/office/drawing/2014/main" id="{FDC5F4F2-2019-38A4-71CF-A34C990CBADA}"/>
              </a:ext>
            </a:extLst>
          </p:cNvPr>
          <p:cNvSpPr>
            <a:spLocks noGrp="1"/>
          </p:cNvSpPr>
          <p:nvPr>
            <p:ph type="body" sz="half" idx="2" hasCustomPrompt="1"/>
          </p:nvPr>
        </p:nvSpPr>
        <p:spPr>
          <a:xfrm>
            <a:off x="6096000" y="1118448"/>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5" name="TextBox 4">
            <a:extLst>
              <a:ext uri="{FF2B5EF4-FFF2-40B4-BE49-F238E27FC236}">
                <a16:creationId xmlns:a16="http://schemas.microsoft.com/office/drawing/2014/main" id="{406B3D9B-B6D9-B436-EBBA-08B94EF8170E}"/>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57638221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Content, Four Photos">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1200928" y="3463725"/>
            <a:ext cx="2352499" cy="2749232"/>
          </a:xfrm>
          <a:solidFill>
            <a:schemeClr val="bg1"/>
          </a:solidFill>
        </p:spPr>
        <p:txBody>
          <a:bodyPr/>
          <a:lstStyle>
            <a:lvl1pPr marL="0" indent="0">
              <a:buNone/>
              <a:defRPr/>
            </a:lvl1pPr>
          </a:lstStyle>
          <a:p>
            <a:r>
              <a:rPr lang="en-US"/>
              <a:t>Click icon to add picture</a:t>
            </a:r>
          </a:p>
        </p:txBody>
      </p:sp>
      <p:sp>
        <p:nvSpPr>
          <p:cNvPr id="14" name="Text Placeholder 3">
            <a:extLst>
              <a:ext uri="{FF2B5EF4-FFF2-40B4-BE49-F238E27FC236}">
                <a16:creationId xmlns:a16="http://schemas.microsoft.com/office/drawing/2014/main" id="{4F7A713D-B967-0494-E629-F84448381825}"/>
              </a:ext>
            </a:extLst>
          </p:cNvPr>
          <p:cNvSpPr>
            <a:spLocks noGrp="1"/>
          </p:cNvSpPr>
          <p:nvPr>
            <p:ph type="body" sz="half" idx="2" hasCustomPrompt="1"/>
          </p:nvPr>
        </p:nvSpPr>
        <p:spPr>
          <a:xfrm>
            <a:off x="614148" y="1134880"/>
            <a:ext cx="10986449" cy="1969827"/>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2" name="Rectangle 1">
            <a:extLst>
              <a:ext uri="{FF2B5EF4-FFF2-40B4-BE49-F238E27FC236}">
                <a16:creationId xmlns:a16="http://schemas.microsoft.com/office/drawing/2014/main" id="{500139D3-CF3D-17A4-DB87-1B07CF12CAFF}"/>
              </a:ext>
            </a:extLst>
          </p:cNvPr>
          <p:cNvSpPr/>
          <p:nvPr/>
        </p:nvSpPr>
        <p:spPr>
          <a:xfrm>
            <a:off x="-9374" y="6796217"/>
            <a:ext cx="4059936" cy="61783"/>
          </a:xfrm>
          <a:prstGeom prst="rect">
            <a:avLst/>
          </a:prstGeom>
          <a:solidFill>
            <a:srgbClr val="F15F2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3" name="Rectangle 2">
            <a:extLst>
              <a:ext uri="{FF2B5EF4-FFF2-40B4-BE49-F238E27FC236}">
                <a16:creationId xmlns:a16="http://schemas.microsoft.com/office/drawing/2014/main" id="{A6CD8AFC-4BCA-55A7-A71A-0D1E0EA13368}"/>
              </a:ext>
            </a:extLst>
          </p:cNvPr>
          <p:cNvSpPr/>
          <p:nvPr/>
        </p:nvSpPr>
        <p:spPr>
          <a:xfrm>
            <a:off x="4049413" y="6796217"/>
            <a:ext cx="4093173" cy="61783"/>
          </a:xfrm>
          <a:prstGeom prst="rect">
            <a:avLst/>
          </a:prstGeom>
          <a:solidFill>
            <a:srgbClr val="A2CB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1536F92-B756-026C-5951-55D58C4D265F}"/>
              </a:ext>
            </a:extLst>
          </p:cNvPr>
          <p:cNvSpPr/>
          <p:nvPr/>
        </p:nvSpPr>
        <p:spPr>
          <a:xfrm>
            <a:off x="8141437" y="6796217"/>
            <a:ext cx="4059936" cy="61783"/>
          </a:xfrm>
          <a:prstGeom prst="rect">
            <a:avLst/>
          </a:prstGeom>
          <a:solidFill>
            <a:srgbClr val="FBAC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Picture Placeholder 10">
            <a:extLst>
              <a:ext uri="{FF2B5EF4-FFF2-40B4-BE49-F238E27FC236}">
                <a16:creationId xmlns:a16="http://schemas.microsoft.com/office/drawing/2014/main" id="{4D408273-096A-17F7-85A8-1A3297736B51}"/>
              </a:ext>
            </a:extLst>
          </p:cNvPr>
          <p:cNvSpPr>
            <a:spLocks noGrp="1"/>
          </p:cNvSpPr>
          <p:nvPr>
            <p:ph type="pic" sz="quarter" idx="11"/>
          </p:nvPr>
        </p:nvSpPr>
        <p:spPr>
          <a:xfrm>
            <a:off x="3693536" y="3463725"/>
            <a:ext cx="2352499" cy="2749232"/>
          </a:xfrm>
          <a:solidFill>
            <a:schemeClr val="bg1"/>
          </a:solidFill>
        </p:spPr>
        <p:txBody>
          <a:bodyPr/>
          <a:lstStyle>
            <a:lvl1pPr marL="0" indent="0">
              <a:buNone/>
              <a:defRPr/>
            </a:lvl1pPr>
          </a:lstStyle>
          <a:p>
            <a:r>
              <a:rPr lang="en-US"/>
              <a:t>Click icon to add picture</a:t>
            </a:r>
          </a:p>
        </p:txBody>
      </p:sp>
      <p:sp>
        <p:nvSpPr>
          <p:cNvPr id="9" name="Picture Placeholder 10">
            <a:extLst>
              <a:ext uri="{FF2B5EF4-FFF2-40B4-BE49-F238E27FC236}">
                <a16:creationId xmlns:a16="http://schemas.microsoft.com/office/drawing/2014/main" id="{FA6F207B-C455-0B8A-1A6F-DDB9912BFD0D}"/>
              </a:ext>
            </a:extLst>
          </p:cNvPr>
          <p:cNvSpPr>
            <a:spLocks noGrp="1"/>
          </p:cNvSpPr>
          <p:nvPr>
            <p:ph type="pic" sz="quarter" idx="12"/>
          </p:nvPr>
        </p:nvSpPr>
        <p:spPr>
          <a:xfrm>
            <a:off x="6186144" y="3463725"/>
            <a:ext cx="2352499" cy="2749232"/>
          </a:xfrm>
          <a:solidFill>
            <a:schemeClr val="bg1"/>
          </a:solidFill>
        </p:spPr>
        <p:txBody>
          <a:bodyPr/>
          <a:lstStyle>
            <a:lvl1pPr marL="0" indent="0">
              <a:buNone/>
              <a:defRPr/>
            </a:lvl1pPr>
          </a:lstStyle>
          <a:p>
            <a:r>
              <a:rPr lang="en-US"/>
              <a:t>Click icon to add picture</a:t>
            </a:r>
          </a:p>
        </p:txBody>
      </p:sp>
      <p:sp>
        <p:nvSpPr>
          <p:cNvPr id="10" name="Picture Placeholder 10">
            <a:extLst>
              <a:ext uri="{FF2B5EF4-FFF2-40B4-BE49-F238E27FC236}">
                <a16:creationId xmlns:a16="http://schemas.microsoft.com/office/drawing/2014/main" id="{210BD73C-3E05-92FB-D170-76D53B9016B5}"/>
              </a:ext>
            </a:extLst>
          </p:cNvPr>
          <p:cNvSpPr>
            <a:spLocks noGrp="1"/>
          </p:cNvSpPr>
          <p:nvPr>
            <p:ph type="pic" sz="quarter" idx="13"/>
          </p:nvPr>
        </p:nvSpPr>
        <p:spPr>
          <a:xfrm>
            <a:off x="8678752" y="3463725"/>
            <a:ext cx="2352499" cy="2749232"/>
          </a:xfrm>
          <a:solidFill>
            <a:schemeClr val="bg1"/>
          </a:solidFill>
        </p:spPr>
        <p:txBody>
          <a:bodyPr/>
          <a:lstStyle>
            <a:lvl1pPr marL="0" indent="0">
              <a:buNone/>
              <a:defRPr/>
            </a:lvl1pPr>
          </a:lstStyle>
          <a:p>
            <a:r>
              <a:rPr lang="en-US"/>
              <a:t>Click icon to add picture</a:t>
            </a:r>
          </a:p>
        </p:txBody>
      </p:sp>
      <p:sp>
        <p:nvSpPr>
          <p:cNvPr id="5" name="Title 1">
            <a:extLst>
              <a:ext uri="{FF2B5EF4-FFF2-40B4-BE49-F238E27FC236}">
                <a16:creationId xmlns:a16="http://schemas.microsoft.com/office/drawing/2014/main" id="{239D3DFF-6564-3A85-0DA5-054198F6CA71}"/>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6" name="TextBox 5">
            <a:extLst>
              <a:ext uri="{FF2B5EF4-FFF2-40B4-BE49-F238E27FC236}">
                <a16:creationId xmlns:a16="http://schemas.microsoft.com/office/drawing/2014/main" id="{27220E0C-19F3-37B9-29D9-93C99AD3E4CF}"/>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408522687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Content, SmartArt Graphic [left] ">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6096000" y="0"/>
            <a:ext cx="6096000" cy="6603616"/>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martArt Placeholder 3">
            <a:extLst>
              <a:ext uri="{FF2B5EF4-FFF2-40B4-BE49-F238E27FC236}">
                <a16:creationId xmlns:a16="http://schemas.microsoft.com/office/drawing/2014/main" id="{6592DAD6-6EAE-8288-6680-2FE71D3D68DD}"/>
              </a:ext>
            </a:extLst>
          </p:cNvPr>
          <p:cNvSpPr>
            <a:spLocks noGrp="1"/>
          </p:cNvSpPr>
          <p:nvPr>
            <p:ph type="dgm" sz="quarter" idx="10"/>
          </p:nvPr>
        </p:nvSpPr>
        <p:spPr>
          <a:xfrm>
            <a:off x="578032" y="692150"/>
            <a:ext cx="4952770" cy="5473700"/>
          </a:xfrm>
        </p:spPr>
        <p:txBody>
          <a:bodyPr/>
          <a:lstStyle>
            <a:lvl1pPr marL="0" indent="0">
              <a:buNone/>
              <a:defRPr/>
            </a:lvl1pPr>
          </a:lstStyle>
          <a:p>
            <a:r>
              <a:rPr lang="en-US"/>
              <a:t>Click icon to add SmartArt graphic</a:t>
            </a:r>
            <a:endParaRPr lang="en-US" dirty="0"/>
          </a:p>
        </p:txBody>
      </p:sp>
      <p:sp>
        <p:nvSpPr>
          <p:cNvPr id="3" name="Text Placeholder 3">
            <a:extLst>
              <a:ext uri="{FF2B5EF4-FFF2-40B4-BE49-F238E27FC236}">
                <a16:creationId xmlns:a16="http://schemas.microsoft.com/office/drawing/2014/main" id="{251049DC-EECE-B1FD-B841-E11D1140D604}"/>
              </a:ext>
            </a:extLst>
          </p:cNvPr>
          <p:cNvSpPr>
            <a:spLocks noGrp="1"/>
          </p:cNvSpPr>
          <p:nvPr>
            <p:ph type="body" sz="half" idx="11" hasCustomPrompt="1"/>
          </p:nvPr>
        </p:nvSpPr>
        <p:spPr>
          <a:xfrm>
            <a:off x="6634715" y="1227237"/>
            <a:ext cx="5064313" cy="4938614"/>
          </a:xfrm>
        </p:spPr>
        <p:txBody>
          <a:bodyPr>
            <a:noAutofit/>
          </a:bodyPr>
          <a:lstStyle>
            <a:lvl1pPr marL="0" indent="0">
              <a:buNone/>
              <a:defRPr sz="2400">
                <a:solidFill>
                  <a:srgbClr val="F6F7F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6" name="Title 1">
            <a:extLst>
              <a:ext uri="{FF2B5EF4-FFF2-40B4-BE49-F238E27FC236}">
                <a16:creationId xmlns:a16="http://schemas.microsoft.com/office/drawing/2014/main" id="{F3ECF311-E42D-BDD3-9796-D336A7BBE504}"/>
              </a:ext>
            </a:extLst>
          </p:cNvPr>
          <p:cNvSpPr>
            <a:spLocks noGrp="1"/>
          </p:cNvSpPr>
          <p:nvPr>
            <p:ph type="title" hasCustomPrompt="1"/>
          </p:nvPr>
        </p:nvSpPr>
        <p:spPr>
          <a:xfrm>
            <a:off x="6634715" y="355314"/>
            <a:ext cx="5064313" cy="673669"/>
          </a:xfrm>
        </p:spPr>
        <p:txBody>
          <a:bodyPr/>
          <a:lstStyle>
            <a:lvl1pPr>
              <a:defRPr sz="2800" u="none">
                <a:solidFill>
                  <a:schemeClr val="bg1"/>
                </a:solidFill>
                <a:effectLst/>
              </a:defRPr>
            </a:lvl1pPr>
          </a:lstStyle>
          <a:p>
            <a:r>
              <a:rPr lang="en-US" dirty="0"/>
              <a:t>Add Slide Title Here</a:t>
            </a:r>
          </a:p>
        </p:txBody>
      </p:sp>
      <p:sp>
        <p:nvSpPr>
          <p:cNvPr id="2" name="TextBox 1">
            <a:extLst>
              <a:ext uri="{FF2B5EF4-FFF2-40B4-BE49-F238E27FC236}">
                <a16:creationId xmlns:a16="http://schemas.microsoft.com/office/drawing/2014/main" id="{F7DDC14F-7517-C71C-5108-9D134A525C30}"/>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837010213"/>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Content, SmartArt Graphic [right] ">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0" y="0"/>
            <a:ext cx="6096000" cy="6602819"/>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martArt Placeholder 3">
            <a:extLst>
              <a:ext uri="{FF2B5EF4-FFF2-40B4-BE49-F238E27FC236}">
                <a16:creationId xmlns:a16="http://schemas.microsoft.com/office/drawing/2014/main" id="{F1892351-AACA-D994-8A3C-9E501C1862BE}"/>
              </a:ext>
            </a:extLst>
          </p:cNvPr>
          <p:cNvSpPr>
            <a:spLocks noGrp="1"/>
          </p:cNvSpPr>
          <p:nvPr>
            <p:ph type="dgm" sz="quarter" idx="10"/>
          </p:nvPr>
        </p:nvSpPr>
        <p:spPr>
          <a:xfrm>
            <a:off x="6758913" y="692150"/>
            <a:ext cx="4952770" cy="5473700"/>
          </a:xfrm>
        </p:spPr>
        <p:txBody>
          <a:bodyPr/>
          <a:lstStyle>
            <a:lvl1pPr marL="0" indent="0">
              <a:buNone/>
              <a:defRPr/>
            </a:lvl1pPr>
          </a:lstStyle>
          <a:p>
            <a:r>
              <a:rPr lang="en-US"/>
              <a:t>Click icon to add SmartArt graphic</a:t>
            </a:r>
            <a:endParaRPr lang="en-US" dirty="0"/>
          </a:p>
        </p:txBody>
      </p:sp>
      <p:sp>
        <p:nvSpPr>
          <p:cNvPr id="4" name="Text Placeholder 3">
            <a:extLst>
              <a:ext uri="{FF2B5EF4-FFF2-40B4-BE49-F238E27FC236}">
                <a16:creationId xmlns:a16="http://schemas.microsoft.com/office/drawing/2014/main" id="{69C488DA-39E4-31F6-FEB9-4F5DF832814D}"/>
              </a:ext>
            </a:extLst>
          </p:cNvPr>
          <p:cNvSpPr>
            <a:spLocks noGrp="1"/>
          </p:cNvSpPr>
          <p:nvPr>
            <p:ph type="body" sz="half" idx="11" hasCustomPrompt="1"/>
          </p:nvPr>
        </p:nvSpPr>
        <p:spPr>
          <a:xfrm>
            <a:off x="480317" y="1227237"/>
            <a:ext cx="5064313" cy="4938614"/>
          </a:xfrm>
        </p:spPr>
        <p:txBody>
          <a:bodyPr>
            <a:noAutofit/>
          </a:bodyPr>
          <a:lstStyle>
            <a:lvl1pPr marL="0" indent="0">
              <a:buNone/>
              <a:defRPr sz="2400">
                <a:solidFill>
                  <a:srgbClr val="F6F7F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5" name="Title 1">
            <a:extLst>
              <a:ext uri="{FF2B5EF4-FFF2-40B4-BE49-F238E27FC236}">
                <a16:creationId xmlns:a16="http://schemas.microsoft.com/office/drawing/2014/main" id="{C5B9EE46-0525-DECB-7254-B6A1925BCDEC}"/>
              </a:ext>
            </a:extLst>
          </p:cNvPr>
          <p:cNvSpPr>
            <a:spLocks noGrp="1"/>
          </p:cNvSpPr>
          <p:nvPr>
            <p:ph type="title" hasCustomPrompt="1"/>
          </p:nvPr>
        </p:nvSpPr>
        <p:spPr>
          <a:xfrm>
            <a:off x="521149" y="299903"/>
            <a:ext cx="4681515" cy="673669"/>
          </a:xfrm>
        </p:spPr>
        <p:txBody>
          <a:bodyPr/>
          <a:lstStyle>
            <a:lvl1pPr>
              <a:defRPr sz="2800">
                <a:solidFill>
                  <a:schemeClr val="bg1"/>
                </a:solidFill>
                <a:effectLst/>
              </a:defRPr>
            </a:lvl1pPr>
          </a:lstStyle>
          <a:p>
            <a:r>
              <a:rPr lang="en-US" dirty="0"/>
              <a:t>Add Slide Title Here</a:t>
            </a:r>
          </a:p>
        </p:txBody>
      </p:sp>
      <p:sp>
        <p:nvSpPr>
          <p:cNvPr id="3" name="TextBox 2">
            <a:extLst>
              <a:ext uri="{FF2B5EF4-FFF2-40B4-BE49-F238E27FC236}">
                <a16:creationId xmlns:a16="http://schemas.microsoft.com/office/drawing/2014/main" id="{61F6C536-52D1-D2B2-54CB-104283BB4B2C}"/>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4053416332"/>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Content, Bulleted Lis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0" y="0"/>
            <a:ext cx="6096000" cy="6602819"/>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0891FAD0-8C81-47AC-CEAA-D18DA936674D}"/>
              </a:ext>
            </a:extLst>
          </p:cNvPr>
          <p:cNvSpPr/>
          <p:nvPr/>
        </p:nvSpPr>
        <p:spPr>
          <a:xfrm>
            <a:off x="5551990" y="278543"/>
            <a:ext cx="1088020" cy="1088020"/>
          </a:xfrm>
          <a:prstGeom prst="ellipse">
            <a:avLst/>
          </a:prstGeom>
          <a:solidFill>
            <a:srgbClr val="26346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5454E669-D9EF-BD31-203C-1E8856A28C09}"/>
              </a:ext>
            </a:extLst>
          </p:cNvPr>
          <p:cNvSpPr/>
          <p:nvPr/>
        </p:nvSpPr>
        <p:spPr>
          <a:xfrm>
            <a:off x="5574851" y="1942417"/>
            <a:ext cx="1088020" cy="1088020"/>
          </a:xfrm>
          <a:prstGeom prst="ellipse">
            <a:avLst/>
          </a:prstGeom>
          <a:solidFill>
            <a:srgbClr val="26346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1A8362A6-9C80-B48E-3A42-166062A74865}"/>
              </a:ext>
            </a:extLst>
          </p:cNvPr>
          <p:cNvSpPr/>
          <p:nvPr/>
        </p:nvSpPr>
        <p:spPr>
          <a:xfrm>
            <a:off x="5574851" y="3606291"/>
            <a:ext cx="1088020" cy="1088020"/>
          </a:xfrm>
          <a:prstGeom prst="ellipse">
            <a:avLst/>
          </a:prstGeom>
          <a:solidFill>
            <a:srgbClr val="26346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18225529-5729-3E76-7FF7-77598B969C5D}"/>
              </a:ext>
            </a:extLst>
          </p:cNvPr>
          <p:cNvSpPr/>
          <p:nvPr/>
        </p:nvSpPr>
        <p:spPr>
          <a:xfrm>
            <a:off x="5534338" y="5270165"/>
            <a:ext cx="1088020" cy="1088020"/>
          </a:xfrm>
          <a:prstGeom prst="ellipse">
            <a:avLst/>
          </a:prstGeom>
          <a:solidFill>
            <a:srgbClr val="26346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1069CE1E-D291-C83A-EEAA-BD57E873F599}"/>
              </a:ext>
            </a:extLst>
          </p:cNvPr>
          <p:cNvSpPr txBox="1"/>
          <p:nvPr/>
        </p:nvSpPr>
        <p:spPr>
          <a:xfrm>
            <a:off x="5574851" y="2174110"/>
            <a:ext cx="1088020" cy="646331"/>
          </a:xfrm>
          <a:prstGeom prst="rect">
            <a:avLst/>
          </a:prstGeom>
          <a:noFill/>
        </p:spPr>
        <p:txBody>
          <a:bodyPr wrap="square" rtlCol="0">
            <a:spAutoFit/>
          </a:bodyPr>
          <a:lstStyle/>
          <a:p>
            <a:pPr algn="ctr"/>
            <a:r>
              <a:rPr lang="en-US" sz="3600" b="1" i="0" dirty="0">
                <a:solidFill>
                  <a:schemeClr val="bg1"/>
                </a:solidFill>
                <a:latin typeface="Roboto" panose="02000000000000000000" pitchFamily="2" charset="0"/>
                <a:ea typeface="Roboto" panose="02000000000000000000" pitchFamily="2" charset="0"/>
              </a:rPr>
              <a:t>2</a:t>
            </a:r>
          </a:p>
        </p:txBody>
      </p:sp>
      <p:sp>
        <p:nvSpPr>
          <p:cNvPr id="9" name="TextBox 8">
            <a:extLst>
              <a:ext uri="{FF2B5EF4-FFF2-40B4-BE49-F238E27FC236}">
                <a16:creationId xmlns:a16="http://schemas.microsoft.com/office/drawing/2014/main" id="{D315D7A3-4360-BE1D-6A7A-18792C993ABE}"/>
              </a:ext>
            </a:extLst>
          </p:cNvPr>
          <p:cNvSpPr txBox="1"/>
          <p:nvPr/>
        </p:nvSpPr>
        <p:spPr>
          <a:xfrm>
            <a:off x="5551990" y="515660"/>
            <a:ext cx="1088020" cy="646331"/>
          </a:xfrm>
          <a:prstGeom prst="rect">
            <a:avLst/>
          </a:prstGeom>
          <a:noFill/>
        </p:spPr>
        <p:txBody>
          <a:bodyPr wrap="square" rtlCol="0">
            <a:spAutoFit/>
          </a:bodyPr>
          <a:lstStyle/>
          <a:p>
            <a:pPr algn="ctr"/>
            <a:r>
              <a:rPr lang="en-US" sz="3600" b="1" i="0" dirty="0">
                <a:solidFill>
                  <a:schemeClr val="bg1"/>
                </a:solidFill>
                <a:latin typeface="Roboto" panose="02000000000000000000" pitchFamily="2" charset="0"/>
                <a:ea typeface="Roboto" panose="02000000000000000000" pitchFamily="2" charset="0"/>
              </a:rPr>
              <a:t>1</a:t>
            </a:r>
          </a:p>
        </p:txBody>
      </p:sp>
      <p:sp>
        <p:nvSpPr>
          <p:cNvPr id="10" name="TextBox 9">
            <a:extLst>
              <a:ext uri="{FF2B5EF4-FFF2-40B4-BE49-F238E27FC236}">
                <a16:creationId xmlns:a16="http://schemas.microsoft.com/office/drawing/2014/main" id="{1EC9D731-8DA2-9E30-1AA2-6F40B123D781}"/>
              </a:ext>
            </a:extLst>
          </p:cNvPr>
          <p:cNvSpPr txBox="1"/>
          <p:nvPr/>
        </p:nvSpPr>
        <p:spPr>
          <a:xfrm>
            <a:off x="5574851" y="3832560"/>
            <a:ext cx="1065159" cy="646331"/>
          </a:xfrm>
          <a:prstGeom prst="rect">
            <a:avLst/>
          </a:prstGeom>
          <a:noFill/>
        </p:spPr>
        <p:txBody>
          <a:bodyPr wrap="square" rtlCol="0">
            <a:spAutoFit/>
          </a:bodyPr>
          <a:lstStyle/>
          <a:p>
            <a:pPr algn="ctr"/>
            <a:r>
              <a:rPr lang="en-US" sz="3600" b="1" i="0" dirty="0">
                <a:solidFill>
                  <a:schemeClr val="bg1"/>
                </a:solidFill>
                <a:latin typeface="Roboto" panose="02000000000000000000" pitchFamily="2" charset="0"/>
                <a:ea typeface="Roboto" panose="02000000000000000000" pitchFamily="2" charset="0"/>
              </a:rPr>
              <a:t>3</a:t>
            </a:r>
          </a:p>
        </p:txBody>
      </p:sp>
      <p:sp>
        <p:nvSpPr>
          <p:cNvPr id="11" name="TextBox 10">
            <a:extLst>
              <a:ext uri="{FF2B5EF4-FFF2-40B4-BE49-F238E27FC236}">
                <a16:creationId xmlns:a16="http://schemas.microsoft.com/office/drawing/2014/main" id="{2FE57BEB-A68C-11D4-6338-72F008102DFB}"/>
              </a:ext>
            </a:extLst>
          </p:cNvPr>
          <p:cNvSpPr txBox="1"/>
          <p:nvPr/>
        </p:nvSpPr>
        <p:spPr>
          <a:xfrm>
            <a:off x="5557198" y="5491009"/>
            <a:ext cx="1065159" cy="646331"/>
          </a:xfrm>
          <a:prstGeom prst="rect">
            <a:avLst/>
          </a:prstGeom>
          <a:noFill/>
        </p:spPr>
        <p:txBody>
          <a:bodyPr wrap="square" rtlCol="0">
            <a:spAutoFit/>
          </a:bodyPr>
          <a:lstStyle/>
          <a:p>
            <a:pPr algn="ctr"/>
            <a:r>
              <a:rPr lang="en-US" sz="3600" b="1" i="0">
                <a:solidFill>
                  <a:schemeClr val="bg1"/>
                </a:solidFill>
                <a:latin typeface="Roboto" panose="02000000000000000000" pitchFamily="2" charset="0"/>
                <a:ea typeface="Roboto" panose="02000000000000000000" pitchFamily="2" charset="0"/>
              </a:rPr>
              <a:t>4</a:t>
            </a:r>
            <a:endParaRPr lang="en-US" sz="3600" b="1" i="0" dirty="0">
              <a:solidFill>
                <a:schemeClr val="bg1"/>
              </a:solidFill>
              <a:latin typeface="Roboto" panose="02000000000000000000" pitchFamily="2" charset="0"/>
              <a:ea typeface="Roboto" panose="02000000000000000000" pitchFamily="2" charset="0"/>
            </a:endParaRPr>
          </a:p>
        </p:txBody>
      </p:sp>
      <p:sp>
        <p:nvSpPr>
          <p:cNvPr id="17" name="Text Placeholder 3">
            <a:extLst>
              <a:ext uri="{FF2B5EF4-FFF2-40B4-BE49-F238E27FC236}">
                <a16:creationId xmlns:a16="http://schemas.microsoft.com/office/drawing/2014/main" id="{1DA2DEC8-225B-79E5-E8B7-3B08AF6623B8}"/>
              </a:ext>
            </a:extLst>
          </p:cNvPr>
          <p:cNvSpPr>
            <a:spLocks noGrp="1"/>
          </p:cNvSpPr>
          <p:nvPr>
            <p:ph type="body" sz="half" idx="10" hasCustomPrompt="1"/>
          </p:nvPr>
        </p:nvSpPr>
        <p:spPr>
          <a:xfrm>
            <a:off x="6881407" y="278544"/>
            <a:ext cx="4789444" cy="381213"/>
          </a:xfrm>
        </p:spPr>
        <p:txBody>
          <a:bodyPr>
            <a:noAutofit/>
          </a:bodyPr>
          <a:lstStyle>
            <a:lvl1pPr marL="0" indent="0">
              <a:buNone/>
              <a:defRPr sz="2400" b="1" i="0">
                <a:solidFill>
                  <a:srgbClr val="306EB6"/>
                </a:solidFill>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Bullet Title 1</a:t>
            </a:r>
          </a:p>
        </p:txBody>
      </p:sp>
      <p:sp>
        <p:nvSpPr>
          <p:cNvPr id="18" name="Text Placeholder 3">
            <a:extLst>
              <a:ext uri="{FF2B5EF4-FFF2-40B4-BE49-F238E27FC236}">
                <a16:creationId xmlns:a16="http://schemas.microsoft.com/office/drawing/2014/main" id="{3CCA55F2-E965-36DB-96C6-A21814F9E369}"/>
              </a:ext>
            </a:extLst>
          </p:cNvPr>
          <p:cNvSpPr>
            <a:spLocks noGrp="1"/>
          </p:cNvSpPr>
          <p:nvPr>
            <p:ph type="body" sz="half" idx="11" hasCustomPrompt="1"/>
          </p:nvPr>
        </p:nvSpPr>
        <p:spPr>
          <a:xfrm>
            <a:off x="6881407" y="780778"/>
            <a:ext cx="4789444" cy="585785"/>
          </a:xfrm>
        </p:spPr>
        <p:txBody>
          <a:bodyPr>
            <a:noAutofit/>
          </a:bodyPr>
          <a:lstStyle>
            <a:lvl1pPr marL="0" indent="0">
              <a:buNone/>
              <a:defRPr sz="2000" b="0" i="0">
                <a:solidFill>
                  <a:srgbClr val="272525"/>
                </a:solidFill>
                <a:latin typeface="Source Sans Pro" panose="020B0503030403020204" pitchFamily="34" charset="0"/>
                <a:ea typeface="Roboto" panose="02000000000000000000" pitchFamily="2"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Content 1</a:t>
            </a:r>
          </a:p>
        </p:txBody>
      </p:sp>
      <p:sp>
        <p:nvSpPr>
          <p:cNvPr id="19" name="Text Placeholder 3">
            <a:extLst>
              <a:ext uri="{FF2B5EF4-FFF2-40B4-BE49-F238E27FC236}">
                <a16:creationId xmlns:a16="http://schemas.microsoft.com/office/drawing/2014/main" id="{0FF251C8-58D1-A6B3-EFA4-FF9753980DDF}"/>
              </a:ext>
            </a:extLst>
          </p:cNvPr>
          <p:cNvSpPr>
            <a:spLocks noGrp="1"/>
          </p:cNvSpPr>
          <p:nvPr>
            <p:ph type="body" sz="half" idx="12" hasCustomPrompt="1"/>
          </p:nvPr>
        </p:nvSpPr>
        <p:spPr>
          <a:xfrm>
            <a:off x="6904268" y="1941238"/>
            <a:ext cx="4789444" cy="381213"/>
          </a:xfrm>
        </p:spPr>
        <p:txBody>
          <a:bodyPr>
            <a:noAutofit/>
          </a:bodyPr>
          <a:lstStyle>
            <a:lvl1pPr marL="0" indent="0">
              <a:buNone/>
              <a:defRPr sz="2400" b="1" i="0">
                <a:solidFill>
                  <a:srgbClr val="306EB6"/>
                </a:solidFill>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Bullet Title 2</a:t>
            </a:r>
          </a:p>
        </p:txBody>
      </p:sp>
      <p:sp>
        <p:nvSpPr>
          <p:cNvPr id="20" name="Text Placeholder 3">
            <a:extLst>
              <a:ext uri="{FF2B5EF4-FFF2-40B4-BE49-F238E27FC236}">
                <a16:creationId xmlns:a16="http://schemas.microsoft.com/office/drawing/2014/main" id="{0827945D-890E-61F2-EFBB-5E7298C59E3B}"/>
              </a:ext>
            </a:extLst>
          </p:cNvPr>
          <p:cNvSpPr>
            <a:spLocks noGrp="1"/>
          </p:cNvSpPr>
          <p:nvPr>
            <p:ph type="body" sz="half" idx="13" hasCustomPrompt="1"/>
          </p:nvPr>
        </p:nvSpPr>
        <p:spPr>
          <a:xfrm>
            <a:off x="6904268" y="2443472"/>
            <a:ext cx="4789444" cy="585785"/>
          </a:xfrm>
        </p:spPr>
        <p:txBody>
          <a:bodyPr>
            <a:noAutofit/>
          </a:bodyPr>
          <a:lstStyle>
            <a:lvl1pPr marL="0" indent="0">
              <a:buNone/>
              <a:defRPr lang="en-US" sz="2000" b="0" i="0" kern="1200" dirty="0">
                <a:solidFill>
                  <a:srgbClr val="272525"/>
                </a:solidFill>
                <a:latin typeface="Source Sans Pro" panose="020B0503030403020204" pitchFamily="34" charset="0"/>
                <a:ea typeface="Roboto" panose="02000000000000000000" pitchFamily="2"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90000"/>
              </a:lnSpc>
              <a:spcBef>
                <a:spcPts val="1000"/>
              </a:spcBef>
              <a:buFont typeface="Arial" panose="020B0604020202020204" pitchFamily="34" charset="0"/>
              <a:buNone/>
            </a:pPr>
            <a:r>
              <a:rPr lang="en-US" dirty="0"/>
              <a:t>Content 2</a:t>
            </a:r>
          </a:p>
        </p:txBody>
      </p:sp>
      <p:sp>
        <p:nvSpPr>
          <p:cNvPr id="21" name="Text Placeholder 3">
            <a:extLst>
              <a:ext uri="{FF2B5EF4-FFF2-40B4-BE49-F238E27FC236}">
                <a16:creationId xmlns:a16="http://schemas.microsoft.com/office/drawing/2014/main" id="{6071DE33-DECD-BD19-7FE0-6172E7EBB67E}"/>
              </a:ext>
            </a:extLst>
          </p:cNvPr>
          <p:cNvSpPr>
            <a:spLocks noGrp="1"/>
          </p:cNvSpPr>
          <p:nvPr>
            <p:ph type="body" sz="half" idx="14" hasCustomPrompt="1"/>
          </p:nvPr>
        </p:nvSpPr>
        <p:spPr>
          <a:xfrm>
            <a:off x="6904268" y="3606292"/>
            <a:ext cx="4789444" cy="381213"/>
          </a:xfrm>
        </p:spPr>
        <p:txBody>
          <a:bodyPr>
            <a:noAutofit/>
          </a:bodyPr>
          <a:lstStyle>
            <a:lvl1pPr marL="0" indent="0">
              <a:buNone/>
              <a:defRPr sz="2400" b="1" i="0">
                <a:solidFill>
                  <a:srgbClr val="306EB6"/>
                </a:solidFill>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Bullet Title 3</a:t>
            </a:r>
          </a:p>
        </p:txBody>
      </p:sp>
      <p:sp>
        <p:nvSpPr>
          <p:cNvPr id="22" name="Text Placeholder 3">
            <a:extLst>
              <a:ext uri="{FF2B5EF4-FFF2-40B4-BE49-F238E27FC236}">
                <a16:creationId xmlns:a16="http://schemas.microsoft.com/office/drawing/2014/main" id="{A4483D93-1A49-28A3-2536-EEF732F28F2B}"/>
              </a:ext>
            </a:extLst>
          </p:cNvPr>
          <p:cNvSpPr>
            <a:spLocks noGrp="1"/>
          </p:cNvSpPr>
          <p:nvPr>
            <p:ph type="body" sz="half" idx="15" hasCustomPrompt="1"/>
          </p:nvPr>
        </p:nvSpPr>
        <p:spPr>
          <a:xfrm>
            <a:off x="6904268" y="4108526"/>
            <a:ext cx="4789444" cy="585785"/>
          </a:xfrm>
        </p:spPr>
        <p:txBody>
          <a:bodyPr>
            <a:noAutofit/>
          </a:bodyPr>
          <a:lstStyle>
            <a:lvl1pPr marL="0" indent="0">
              <a:buNone/>
              <a:defRPr lang="en-US" sz="2000" b="0" i="0" kern="1200" dirty="0">
                <a:solidFill>
                  <a:srgbClr val="272525"/>
                </a:solidFill>
                <a:latin typeface="Source Sans Pro" panose="020B0503030403020204" pitchFamily="34" charset="0"/>
                <a:ea typeface="Roboto" panose="02000000000000000000" pitchFamily="2"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90000"/>
              </a:lnSpc>
              <a:spcBef>
                <a:spcPts val="1000"/>
              </a:spcBef>
              <a:buFont typeface="Arial" panose="020B0604020202020204" pitchFamily="34" charset="0"/>
              <a:buNone/>
            </a:pPr>
            <a:r>
              <a:rPr lang="en-US" dirty="0"/>
              <a:t>Content 3</a:t>
            </a:r>
          </a:p>
        </p:txBody>
      </p:sp>
      <p:sp>
        <p:nvSpPr>
          <p:cNvPr id="23" name="Text Placeholder 3">
            <a:extLst>
              <a:ext uri="{FF2B5EF4-FFF2-40B4-BE49-F238E27FC236}">
                <a16:creationId xmlns:a16="http://schemas.microsoft.com/office/drawing/2014/main" id="{53846030-7824-AEAA-BBE8-E679BB051411}"/>
              </a:ext>
            </a:extLst>
          </p:cNvPr>
          <p:cNvSpPr>
            <a:spLocks noGrp="1"/>
          </p:cNvSpPr>
          <p:nvPr>
            <p:ph type="body" sz="half" idx="16" hasCustomPrompt="1"/>
          </p:nvPr>
        </p:nvSpPr>
        <p:spPr>
          <a:xfrm>
            <a:off x="6904268" y="5257741"/>
            <a:ext cx="4789444" cy="381213"/>
          </a:xfrm>
        </p:spPr>
        <p:txBody>
          <a:bodyPr>
            <a:noAutofit/>
          </a:bodyPr>
          <a:lstStyle>
            <a:lvl1pPr marL="0" indent="0">
              <a:buNone/>
              <a:defRPr sz="2400" b="1" i="0">
                <a:solidFill>
                  <a:srgbClr val="306EB6"/>
                </a:solidFill>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Bullet Title 4</a:t>
            </a:r>
          </a:p>
        </p:txBody>
      </p:sp>
      <p:sp>
        <p:nvSpPr>
          <p:cNvPr id="24" name="Text Placeholder 3">
            <a:extLst>
              <a:ext uri="{FF2B5EF4-FFF2-40B4-BE49-F238E27FC236}">
                <a16:creationId xmlns:a16="http://schemas.microsoft.com/office/drawing/2014/main" id="{372826B7-A673-4929-BC32-60117B2254B2}"/>
              </a:ext>
            </a:extLst>
          </p:cNvPr>
          <p:cNvSpPr>
            <a:spLocks noGrp="1"/>
          </p:cNvSpPr>
          <p:nvPr>
            <p:ph type="body" sz="half" idx="17" hasCustomPrompt="1"/>
          </p:nvPr>
        </p:nvSpPr>
        <p:spPr>
          <a:xfrm>
            <a:off x="6904268" y="5759975"/>
            <a:ext cx="4789444" cy="585785"/>
          </a:xfrm>
        </p:spPr>
        <p:txBody>
          <a:bodyPr>
            <a:noAutofit/>
          </a:bodyPr>
          <a:lstStyle>
            <a:lvl1pPr marL="0" indent="0">
              <a:buNone/>
              <a:defRPr lang="en-US" sz="2000" b="0" i="0" kern="1200" dirty="0">
                <a:solidFill>
                  <a:srgbClr val="272525"/>
                </a:solidFill>
                <a:latin typeface="Source Sans Pro" panose="020B0503030403020204" pitchFamily="34" charset="0"/>
                <a:ea typeface="Roboto" panose="02000000000000000000" pitchFamily="2"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90000"/>
              </a:lnSpc>
              <a:spcBef>
                <a:spcPts val="1000"/>
              </a:spcBef>
              <a:buFont typeface="Arial" panose="020B0604020202020204" pitchFamily="34" charset="0"/>
              <a:buNone/>
            </a:pPr>
            <a:r>
              <a:rPr lang="en-US" dirty="0"/>
              <a:t>Content 4</a:t>
            </a:r>
          </a:p>
        </p:txBody>
      </p:sp>
      <p:sp>
        <p:nvSpPr>
          <p:cNvPr id="13" name="Text Placeholder 3">
            <a:extLst>
              <a:ext uri="{FF2B5EF4-FFF2-40B4-BE49-F238E27FC236}">
                <a16:creationId xmlns:a16="http://schemas.microsoft.com/office/drawing/2014/main" id="{E3BA2C47-2FD8-F0B2-96DF-951889B2A982}"/>
              </a:ext>
            </a:extLst>
          </p:cNvPr>
          <p:cNvSpPr>
            <a:spLocks noGrp="1"/>
          </p:cNvSpPr>
          <p:nvPr>
            <p:ph type="body" sz="half" idx="18" hasCustomPrompt="1"/>
          </p:nvPr>
        </p:nvSpPr>
        <p:spPr>
          <a:xfrm>
            <a:off x="521149" y="1194844"/>
            <a:ext cx="4681515" cy="4938614"/>
          </a:xfrm>
        </p:spPr>
        <p:txBody>
          <a:bodyPr>
            <a:noAutofit/>
          </a:bodyPr>
          <a:lstStyle>
            <a:lvl1pPr marL="0" indent="0">
              <a:buNone/>
              <a:defRPr sz="2400">
                <a:solidFill>
                  <a:srgbClr val="F6F7F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12" name="Title 1">
            <a:extLst>
              <a:ext uri="{FF2B5EF4-FFF2-40B4-BE49-F238E27FC236}">
                <a16:creationId xmlns:a16="http://schemas.microsoft.com/office/drawing/2014/main" id="{A26E12E9-5C4C-D926-B92E-1326175F821F}"/>
              </a:ext>
            </a:extLst>
          </p:cNvPr>
          <p:cNvSpPr>
            <a:spLocks noGrp="1"/>
          </p:cNvSpPr>
          <p:nvPr>
            <p:ph type="title" hasCustomPrompt="1"/>
          </p:nvPr>
        </p:nvSpPr>
        <p:spPr>
          <a:xfrm>
            <a:off x="521149" y="299903"/>
            <a:ext cx="4681515" cy="673669"/>
          </a:xfrm>
        </p:spPr>
        <p:txBody>
          <a:bodyPr/>
          <a:lstStyle>
            <a:lvl1pPr>
              <a:defRPr sz="2800">
                <a:solidFill>
                  <a:schemeClr val="bg1"/>
                </a:solidFill>
                <a:effectLst/>
              </a:defRPr>
            </a:lvl1pPr>
          </a:lstStyle>
          <a:p>
            <a:r>
              <a:rPr lang="en-US" dirty="0"/>
              <a:t>Add Slide Title Here</a:t>
            </a:r>
          </a:p>
        </p:txBody>
      </p:sp>
      <p:sp>
        <p:nvSpPr>
          <p:cNvPr id="2" name="TextBox 1">
            <a:extLst>
              <a:ext uri="{FF2B5EF4-FFF2-40B4-BE49-F238E27FC236}">
                <a16:creationId xmlns:a16="http://schemas.microsoft.com/office/drawing/2014/main" id="{2D14ECB3-35D5-8318-C6CF-5DC241B2B2D4}"/>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316143025"/>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resentation Title-CC-Recordin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44008" y="-24475"/>
            <a:ext cx="3925655" cy="663745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6645" y="-46218"/>
            <a:ext cx="8151342" cy="66307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2" name="TextBox 1">
            <a:extLst>
              <a:ext uri="{FF2B5EF4-FFF2-40B4-BE49-F238E27FC236}">
                <a16:creationId xmlns:a16="http://schemas.microsoft.com/office/drawing/2014/main" id="{99C14E19-868D-BDC6-191A-0A2833C4118E}"/>
              </a:ext>
            </a:extLst>
          </p:cNvPr>
          <p:cNvSpPr txBox="1"/>
          <p:nvPr/>
        </p:nvSpPr>
        <p:spPr>
          <a:xfrm>
            <a:off x="4040658" y="2541564"/>
            <a:ext cx="8163316" cy="2859775"/>
          </a:xfrm>
          <a:prstGeom prst="rect">
            <a:avLst/>
          </a:prstGeom>
          <a:gradFill flip="none" rotWithShape="1">
            <a:gsLst>
              <a:gs pos="0">
                <a:srgbClr val="F1F7E5">
                  <a:alpha val="61961"/>
                </a:srgbClr>
              </a:gs>
              <a:gs pos="100000">
                <a:schemeClr val="accent2">
                  <a:alpha val="55000"/>
                </a:schemeClr>
              </a:gs>
            </a:gsLst>
            <a:lin ang="0" scaled="1"/>
            <a:tileRect/>
          </a:gradFill>
        </p:spPr>
        <p:txBody>
          <a:bodyPr wrap="square" rtlCol="0">
            <a:spAutoFit/>
          </a:bodyPr>
          <a:lstStyle/>
          <a:p>
            <a:endParaRPr lang="en-US" dirty="0"/>
          </a:p>
        </p:txBody>
      </p:sp>
      <p:sp>
        <p:nvSpPr>
          <p:cNvPr id="19" name="Title 1">
            <a:extLst>
              <a:ext uri="{FF2B5EF4-FFF2-40B4-BE49-F238E27FC236}">
                <a16:creationId xmlns:a16="http://schemas.microsoft.com/office/drawing/2014/main" id="{1D165965-333B-5134-0DB3-A3ED7F6A23BC}"/>
              </a:ext>
            </a:extLst>
          </p:cNvPr>
          <p:cNvSpPr>
            <a:spLocks noGrp="1"/>
          </p:cNvSpPr>
          <p:nvPr>
            <p:ph type="title" hasCustomPrompt="1"/>
          </p:nvPr>
        </p:nvSpPr>
        <p:spPr>
          <a:xfrm>
            <a:off x="4313452" y="2848804"/>
            <a:ext cx="7722338" cy="461665"/>
          </a:xfrm>
        </p:spPr>
        <p:txBody>
          <a:bodyPr>
            <a:noAutofit/>
          </a:bodyPr>
          <a:lstStyle>
            <a:lvl1pPr>
              <a:defRPr sz="3200">
                <a:solidFill>
                  <a:srgbClr val="306EB6"/>
                </a:solidFill>
              </a:defRPr>
            </a:lvl1pPr>
          </a:lstStyle>
          <a:p>
            <a:r>
              <a:rPr lang="en-US" dirty="0"/>
              <a:t>Add Slide Title Here</a:t>
            </a:r>
          </a:p>
        </p:txBody>
      </p:sp>
      <p:sp>
        <p:nvSpPr>
          <p:cNvPr id="21" name="Text Placeholder 20">
            <a:extLst>
              <a:ext uri="{FF2B5EF4-FFF2-40B4-BE49-F238E27FC236}">
                <a16:creationId xmlns:a16="http://schemas.microsoft.com/office/drawing/2014/main" id="{10D4098A-80F3-3330-2C1E-989539363DFB}"/>
              </a:ext>
            </a:extLst>
          </p:cNvPr>
          <p:cNvSpPr>
            <a:spLocks noGrp="1"/>
          </p:cNvSpPr>
          <p:nvPr>
            <p:ph type="body" sz="quarter" idx="11" hasCustomPrompt="1"/>
          </p:nvPr>
        </p:nvSpPr>
        <p:spPr>
          <a:xfrm>
            <a:off x="4313451" y="3388962"/>
            <a:ext cx="4200223" cy="901700"/>
          </a:xfrm>
        </p:spPr>
        <p:txBody>
          <a:bodyPr>
            <a:noAutofit/>
          </a:bodyPr>
          <a:lstStyle>
            <a:lvl1pPr marL="0" indent="0">
              <a:lnSpc>
                <a:spcPct val="100000"/>
              </a:lnSpc>
              <a:buNone/>
              <a:defRPr sz="2400">
                <a:solidFill>
                  <a:srgbClr val="231E20"/>
                </a:solidFill>
                <a:latin typeface="Roboto" panose="02000000000000000000" pitchFamily="2" charset="0"/>
                <a:ea typeface="Roboto" panose="02000000000000000000" pitchFamily="2" charset="0"/>
              </a:defRPr>
            </a:lvl1pPr>
          </a:lstStyle>
          <a:p>
            <a:pPr lvl="0"/>
            <a:r>
              <a:rPr lang="en-US" dirty="0"/>
              <a:t>Add Subtitle Here</a:t>
            </a:r>
            <a:br>
              <a:rPr lang="en-US" dirty="0"/>
            </a:br>
            <a:r>
              <a:rPr lang="en-US" dirty="0"/>
              <a:t>Add Date Here</a:t>
            </a:r>
          </a:p>
        </p:txBody>
      </p:sp>
      <p:sp>
        <p:nvSpPr>
          <p:cNvPr id="23" name="Text Placeholder 22">
            <a:extLst>
              <a:ext uri="{FF2B5EF4-FFF2-40B4-BE49-F238E27FC236}">
                <a16:creationId xmlns:a16="http://schemas.microsoft.com/office/drawing/2014/main" id="{61357CCD-A493-01E2-D447-05BE59C8434C}"/>
              </a:ext>
            </a:extLst>
          </p:cNvPr>
          <p:cNvSpPr>
            <a:spLocks noGrp="1"/>
          </p:cNvSpPr>
          <p:nvPr>
            <p:ph type="body" sz="quarter" idx="12" hasCustomPrompt="1"/>
          </p:nvPr>
        </p:nvSpPr>
        <p:spPr>
          <a:xfrm>
            <a:off x="4313452" y="4611476"/>
            <a:ext cx="7036538" cy="461665"/>
          </a:xfrm>
        </p:spPr>
        <p:txBody>
          <a:bodyPr>
            <a:noAutofit/>
          </a:bodyPr>
          <a:lstStyle>
            <a:lvl1pPr marL="0" indent="0">
              <a:buNone/>
              <a:defRPr sz="2400" b="1">
                <a:solidFill>
                  <a:srgbClr val="231E20"/>
                </a:solidFill>
                <a:latin typeface="Roboto" panose="02000000000000000000" pitchFamily="2" charset="0"/>
                <a:ea typeface="Roboto" panose="02000000000000000000" pitchFamily="2" charset="0"/>
              </a:defRPr>
            </a:lvl1pPr>
          </a:lstStyle>
          <a:p>
            <a:pPr lvl="0"/>
            <a:r>
              <a:rPr lang="en-US" dirty="0"/>
              <a:t>Add Speaker Names Here</a:t>
            </a:r>
          </a:p>
        </p:txBody>
      </p:sp>
      <p:pic>
        <p:nvPicPr>
          <p:cNvPr id="4" name="Picture 3">
            <a:extLst>
              <a:ext uri="{FF2B5EF4-FFF2-40B4-BE49-F238E27FC236}">
                <a16:creationId xmlns:a16="http://schemas.microsoft.com/office/drawing/2014/main" id="{51B51FF7-9A51-64A6-A50E-54521CDC6AB3}"/>
              </a:ext>
            </a:extLst>
          </p:cNvPr>
          <p:cNvPicPr>
            <a:picLocks noChangeAspect="1"/>
          </p:cNvPicPr>
          <p:nvPr/>
        </p:nvPicPr>
        <p:blipFill>
          <a:blip r:embed="rId4"/>
          <a:stretch>
            <a:fillRect/>
          </a:stretch>
        </p:blipFill>
        <p:spPr>
          <a:xfrm>
            <a:off x="356333" y="5401339"/>
            <a:ext cx="3207849" cy="980176"/>
          </a:xfrm>
          <a:prstGeom prst="rect">
            <a:avLst/>
          </a:prstGeom>
        </p:spPr>
      </p:pic>
      <p:sp>
        <p:nvSpPr>
          <p:cNvPr id="5" name="Title 1">
            <a:extLst>
              <a:ext uri="{FF2B5EF4-FFF2-40B4-BE49-F238E27FC236}">
                <a16:creationId xmlns:a16="http://schemas.microsoft.com/office/drawing/2014/main" id="{9E6F74AF-6559-5F22-039C-02BAB1D54201}"/>
              </a:ext>
            </a:extLst>
          </p:cNvPr>
          <p:cNvSpPr txBox="1">
            <a:spLocks/>
          </p:cNvSpPr>
          <p:nvPr/>
        </p:nvSpPr>
        <p:spPr>
          <a:xfrm>
            <a:off x="253486" y="272565"/>
            <a:ext cx="2930377" cy="4616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r>
              <a:rPr lang="en-US" dirty="0">
                <a:solidFill>
                  <a:schemeClr val="accent2"/>
                </a:solidFill>
                <a:latin typeface="Roboto Black" panose="02000000000000000000" pitchFamily="2" charset="0"/>
                <a:ea typeface="Roboto Black" panose="02000000000000000000" pitchFamily="2" charset="0"/>
              </a:rPr>
              <a:t>Welcome!</a:t>
            </a:r>
          </a:p>
        </p:txBody>
      </p:sp>
      <p:sp>
        <p:nvSpPr>
          <p:cNvPr id="7" name="TextBox 6">
            <a:extLst>
              <a:ext uri="{FF2B5EF4-FFF2-40B4-BE49-F238E27FC236}">
                <a16:creationId xmlns:a16="http://schemas.microsoft.com/office/drawing/2014/main" id="{DCF4F56B-8A1C-3975-D84A-8B0885690E61}"/>
              </a:ext>
            </a:extLst>
          </p:cNvPr>
          <p:cNvSpPr txBox="1"/>
          <p:nvPr/>
        </p:nvSpPr>
        <p:spPr>
          <a:xfrm>
            <a:off x="253487" y="764142"/>
            <a:ext cx="3569006" cy="646331"/>
          </a:xfrm>
          <a:prstGeom prst="rect">
            <a:avLst/>
          </a:prstGeom>
          <a:noFill/>
        </p:spPr>
        <p:txBody>
          <a:bodyPr wrap="square" rtlCol="0">
            <a:spAutoFit/>
          </a:bodyPr>
          <a:lstStyle/>
          <a:p>
            <a:r>
              <a:rPr lang="en-US" b="1" dirty="0">
                <a:solidFill>
                  <a:schemeClr val="bg1"/>
                </a:solidFill>
              </a:rPr>
              <a:t>We will begin shortly.</a:t>
            </a:r>
            <a:br>
              <a:rPr lang="en-US" b="1" dirty="0">
                <a:solidFill>
                  <a:schemeClr val="bg1"/>
                </a:solidFill>
              </a:rPr>
            </a:br>
            <a:r>
              <a:rPr lang="en-US" b="1" dirty="0">
                <a:solidFill>
                  <a:schemeClr val="bg1"/>
                </a:solidFill>
              </a:rPr>
              <a:t>This webinar will be recorded.</a:t>
            </a:r>
            <a:r>
              <a:rPr lang="en-US" dirty="0"/>
              <a:t>  </a:t>
            </a:r>
          </a:p>
        </p:txBody>
      </p:sp>
      <p:sp>
        <p:nvSpPr>
          <p:cNvPr id="13" name="TextBox 12">
            <a:extLst>
              <a:ext uri="{FF2B5EF4-FFF2-40B4-BE49-F238E27FC236}">
                <a16:creationId xmlns:a16="http://schemas.microsoft.com/office/drawing/2014/main" id="{40B53E8F-1B5C-0587-4740-190778BAB236}"/>
              </a:ext>
            </a:extLst>
          </p:cNvPr>
          <p:cNvSpPr txBox="1"/>
          <p:nvPr/>
        </p:nvSpPr>
        <p:spPr>
          <a:xfrm>
            <a:off x="872107" y="1516057"/>
            <a:ext cx="2927331" cy="584775"/>
          </a:xfrm>
          <a:prstGeom prst="rect">
            <a:avLst/>
          </a:prstGeom>
          <a:noFill/>
        </p:spPr>
        <p:txBody>
          <a:bodyPr wrap="square" rtlCol="0">
            <a:spAutoFit/>
          </a:bodyPr>
          <a:lstStyle/>
          <a:p>
            <a:r>
              <a:rPr lang="en-US" sz="1600" i="1" dirty="0">
                <a:solidFill>
                  <a:schemeClr val="bg1"/>
                </a:solidFill>
              </a:rPr>
              <a:t>Type a message in chat if you need tech support. </a:t>
            </a:r>
          </a:p>
        </p:txBody>
      </p:sp>
      <p:sp>
        <p:nvSpPr>
          <p:cNvPr id="15" name="TextBox 14">
            <a:extLst>
              <a:ext uri="{FF2B5EF4-FFF2-40B4-BE49-F238E27FC236}">
                <a16:creationId xmlns:a16="http://schemas.microsoft.com/office/drawing/2014/main" id="{A7A70310-8775-ACCE-2C3B-4807055B5300}"/>
              </a:ext>
            </a:extLst>
          </p:cNvPr>
          <p:cNvSpPr txBox="1"/>
          <p:nvPr/>
        </p:nvSpPr>
        <p:spPr>
          <a:xfrm>
            <a:off x="890033" y="2193730"/>
            <a:ext cx="2927331" cy="830997"/>
          </a:xfrm>
          <a:prstGeom prst="rect">
            <a:avLst/>
          </a:prstGeom>
          <a:noFill/>
        </p:spPr>
        <p:txBody>
          <a:bodyPr wrap="square" rtlCol="0">
            <a:spAutoFit/>
          </a:bodyPr>
          <a:lstStyle/>
          <a:p>
            <a:r>
              <a:rPr lang="en-US" sz="1600" i="1" dirty="0">
                <a:solidFill>
                  <a:schemeClr val="bg1"/>
                </a:solidFill>
              </a:rPr>
              <a:t>Click on Show Captions to turn on the automatic closed captions.</a:t>
            </a:r>
          </a:p>
        </p:txBody>
      </p:sp>
      <p:sp>
        <p:nvSpPr>
          <p:cNvPr id="16" name="Rectangle 15">
            <a:extLst>
              <a:ext uri="{FF2B5EF4-FFF2-40B4-BE49-F238E27FC236}">
                <a16:creationId xmlns:a16="http://schemas.microsoft.com/office/drawing/2014/main" id="{47EE5DC3-81C5-A610-3D56-F7F0D5453D02}"/>
              </a:ext>
            </a:extLst>
          </p:cNvPr>
          <p:cNvSpPr/>
          <p:nvPr/>
        </p:nvSpPr>
        <p:spPr>
          <a:xfrm>
            <a:off x="283771" y="2359177"/>
            <a:ext cx="488689" cy="364775"/>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CC</a:t>
            </a:r>
          </a:p>
        </p:txBody>
      </p:sp>
      <p:pic>
        <p:nvPicPr>
          <p:cNvPr id="27" name="Graphic 26" descr="Badge Question Mark outline">
            <a:extLst>
              <a:ext uri="{FF2B5EF4-FFF2-40B4-BE49-F238E27FC236}">
                <a16:creationId xmlns:a16="http://schemas.microsoft.com/office/drawing/2014/main" id="{22F497D7-91AD-F5B0-9B3E-7017F002D84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5776" y="1483380"/>
            <a:ext cx="646331" cy="646331"/>
          </a:xfrm>
          <a:prstGeom prst="rect">
            <a:avLst/>
          </a:prstGeom>
        </p:spPr>
      </p:pic>
    </p:spTree>
    <p:custDataLst>
      <p:tags r:id="rId1"/>
    </p:custDataLst>
    <p:extLst>
      <p:ext uri="{BB962C8B-B14F-4D97-AF65-F5344CB8AC3E}">
        <p14:creationId xmlns:p14="http://schemas.microsoft.com/office/powerpoint/2010/main" val="2300511071"/>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Presentation Title-CC-NotRecordin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44008" y="-24475"/>
            <a:ext cx="3925655" cy="663745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6645" y="-46218"/>
            <a:ext cx="8151342" cy="66307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2" name="TextBox 1">
            <a:extLst>
              <a:ext uri="{FF2B5EF4-FFF2-40B4-BE49-F238E27FC236}">
                <a16:creationId xmlns:a16="http://schemas.microsoft.com/office/drawing/2014/main" id="{99C14E19-868D-BDC6-191A-0A2833C4118E}"/>
              </a:ext>
            </a:extLst>
          </p:cNvPr>
          <p:cNvSpPr txBox="1"/>
          <p:nvPr/>
        </p:nvSpPr>
        <p:spPr>
          <a:xfrm>
            <a:off x="4040658" y="2541564"/>
            <a:ext cx="8163316" cy="2859775"/>
          </a:xfrm>
          <a:prstGeom prst="rect">
            <a:avLst/>
          </a:prstGeom>
          <a:gradFill flip="none" rotWithShape="1">
            <a:gsLst>
              <a:gs pos="0">
                <a:srgbClr val="F1F7E5">
                  <a:alpha val="61961"/>
                </a:srgbClr>
              </a:gs>
              <a:gs pos="100000">
                <a:schemeClr val="accent2">
                  <a:alpha val="55000"/>
                </a:schemeClr>
              </a:gs>
            </a:gsLst>
            <a:lin ang="0" scaled="1"/>
            <a:tileRect/>
          </a:gradFill>
        </p:spPr>
        <p:txBody>
          <a:bodyPr wrap="square" rtlCol="0">
            <a:spAutoFit/>
          </a:bodyPr>
          <a:lstStyle/>
          <a:p>
            <a:endParaRPr lang="en-US" dirty="0"/>
          </a:p>
        </p:txBody>
      </p:sp>
      <p:pic>
        <p:nvPicPr>
          <p:cNvPr id="4" name="Picture 3">
            <a:extLst>
              <a:ext uri="{FF2B5EF4-FFF2-40B4-BE49-F238E27FC236}">
                <a16:creationId xmlns:a16="http://schemas.microsoft.com/office/drawing/2014/main" id="{51B51FF7-9A51-64A6-A50E-54521CDC6AB3}"/>
              </a:ext>
            </a:extLst>
          </p:cNvPr>
          <p:cNvPicPr>
            <a:picLocks noChangeAspect="1"/>
          </p:cNvPicPr>
          <p:nvPr/>
        </p:nvPicPr>
        <p:blipFill>
          <a:blip r:embed="rId4"/>
          <a:stretch>
            <a:fillRect/>
          </a:stretch>
        </p:blipFill>
        <p:spPr>
          <a:xfrm>
            <a:off x="356333" y="5401339"/>
            <a:ext cx="3207849" cy="980176"/>
          </a:xfrm>
          <a:prstGeom prst="rect">
            <a:avLst/>
          </a:prstGeom>
        </p:spPr>
      </p:pic>
      <p:sp>
        <p:nvSpPr>
          <p:cNvPr id="5" name="Title 1">
            <a:extLst>
              <a:ext uri="{FF2B5EF4-FFF2-40B4-BE49-F238E27FC236}">
                <a16:creationId xmlns:a16="http://schemas.microsoft.com/office/drawing/2014/main" id="{9E6F74AF-6559-5F22-039C-02BAB1D54201}"/>
              </a:ext>
            </a:extLst>
          </p:cNvPr>
          <p:cNvSpPr txBox="1">
            <a:spLocks/>
          </p:cNvSpPr>
          <p:nvPr/>
        </p:nvSpPr>
        <p:spPr>
          <a:xfrm>
            <a:off x="253486" y="272565"/>
            <a:ext cx="2930377" cy="4616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r>
              <a:rPr lang="en-US" dirty="0">
                <a:solidFill>
                  <a:schemeClr val="accent2"/>
                </a:solidFill>
                <a:latin typeface="Roboto Black" panose="02000000000000000000" pitchFamily="2" charset="0"/>
                <a:ea typeface="Roboto Black" panose="02000000000000000000" pitchFamily="2" charset="0"/>
              </a:rPr>
              <a:t>Welcome!</a:t>
            </a:r>
          </a:p>
        </p:txBody>
      </p:sp>
      <p:sp>
        <p:nvSpPr>
          <p:cNvPr id="7" name="TextBox 6">
            <a:extLst>
              <a:ext uri="{FF2B5EF4-FFF2-40B4-BE49-F238E27FC236}">
                <a16:creationId xmlns:a16="http://schemas.microsoft.com/office/drawing/2014/main" id="{DCF4F56B-8A1C-3975-D84A-8B0885690E61}"/>
              </a:ext>
            </a:extLst>
          </p:cNvPr>
          <p:cNvSpPr txBox="1"/>
          <p:nvPr/>
        </p:nvSpPr>
        <p:spPr>
          <a:xfrm>
            <a:off x="253487" y="764142"/>
            <a:ext cx="3569006" cy="646331"/>
          </a:xfrm>
          <a:prstGeom prst="rect">
            <a:avLst/>
          </a:prstGeom>
          <a:noFill/>
        </p:spPr>
        <p:txBody>
          <a:bodyPr wrap="square" rtlCol="0">
            <a:spAutoFit/>
          </a:bodyPr>
          <a:lstStyle/>
          <a:p>
            <a:r>
              <a:rPr lang="en-US" b="1" dirty="0">
                <a:solidFill>
                  <a:schemeClr val="bg1"/>
                </a:solidFill>
              </a:rPr>
              <a:t>We will begin shortly.</a:t>
            </a:r>
            <a:br>
              <a:rPr lang="en-US" b="1" dirty="0">
                <a:solidFill>
                  <a:schemeClr val="bg1"/>
                </a:solidFill>
              </a:rPr>
            </a:br>
            <a:r>
              <a:rPr lang="en-US" dirty="0"/>
              <a:t> </a:t>
            </a:r>
          </a:p>
        </p:txBody>
      </p:sp>
      <p:sp>
        <p:nvSpPr>
          <p:cNvPr id="13" name="TextBox 12">
            <a:extLst>
              <a:ext uri="{FF2B5EF4-FFF2-40B4-BE49-F238E27FC236}">
                <a16:creationId xmlns:a16="http://schemas.microsoft.com/office/drawing/2014/main" id="{40B53E8F-1B5C-0587-4740-190778BAB236}"/>
              </a:ext>
            </a:extLst>
          </p:cNvPr>
          <p:cNvSpPr txBox="1"/>
          <p:nvPr/>
        </p:nvSpPr>
        <p:spPr>
          <a:xfrm>
            <a:off x="872107" y="1230307"/>
            <a:ext cx="2927331" cy="584775"/>
          </a:xfrm>
          <a:prstGeom prst="rect">
            <a:avLst/>
          </a:prstGeom>
          <a:noFill/>
        </p:spPr>
        <p:txBody>
          <a:bodyPr wrap="square" rtlCol="0">
            <a:spAutoFit/>
          </a:bodyPr>
          <a:lstStyle/>
          <a:p>
            <a:r>
              <a:rPr lang="en-US" sz="1600" i="1" dirty="0">
                <a:solidFill>
                  <a:schemeClr val="bg1"/>
                </a:solidFill>
              </a:rPr>
              <a:t>Type a message in chat if you need tech support. </a:t>
            </a:r>
          </a:p>
        </p:txBody>
      </p:sp>
      <p:sp>
        <p:nvSpPr>
          <p:cNvPr id="15" name="TextBox 14">
            <a:extLst>
              <a:ext uri="{FF2B5EF4-FFF2-40B4-BE49-F238E27FC236}">
                <a16:creationId xmlns:a16="http://schemas.microsoft.com/office/drawing/2014/main" id="{A7A70310-8775-ACCE-2C3B-4807055B5300}"/>
              </a:ext>
            </a:extLst>
          </p:cNvPr>
          <p:cNvSpPr txBox="1"/>
          <p:nvPr/>
        </p:nvSpPr>
        <p:spPr>
          <a:xfrm>
            <a:off x="890033" y="1907980"/>
            <a:ext cx="2927331" cy="830997"/>
          </a:xfrm>
          <a:prstGeom prst="rect">
            <a:avLst/>
          </a:prstGeom>
          <a:noFill/>
        </p:spPr>
        <p:txBody>
          <a:bodyPr wrap="square" rtlCol="0">
            <a:spAutoFit/>
          </a:bodyPr>
          <a:lstStyle/>
          <a:p>
            <a:r>
              <a:rPr lang="en-US" sz="1600" i="1" dirty="0">
                <a:solidFill>
                  <a:schemeClr val="bg1"/>
                </a:solidFill>
              </a:rPr>
              <a:t>Click on Show Captions to turn on the automatic closed captions.</a:t>
            </a:r>
          </a:p>
        </p:txBody>
      </p:sp>
      <p:sp>
        <p:nvSpPr>
          <p:cNvPr id="16" name="Rectangle 15">
            <a:extLst>
              <a:ext uri="{FF2B5EF4-FFF2-40B4-BE49-F238E27FC236}">
                <a16:creationId xmlns:a16="http://schemas.microsoft.com/office/drawing/2014/main" id="{47EE5DC3-81C5-A610-3D56-F7F0D5453D02}"/>
              </a:ext>
            </a:extLst>
          </p:cNvPr>
          <p:cNvSpPr/>
          <p:nvPr/>
        </p:nvSpPr>
        <p:spPr>
          <a:xfrm>
            <a:off x="283771" y="2073427"/>
            <a:ext cx="488689" cy="364775"/>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CC</a:t>
            </a:r>
          </a:p>
        </p:txBody>
      </p:sp>
      <p:pic>
        <p:nvPicPr>
          <p:cNvPr id="27" name="Graphic 26" descr="Badge Question Mark outline">
            <a:extLst>
              <a:ext uri="{FF2B5EF4-FFF2-40B4-BE49-F238E27FC236}">
                <a16:creationId xmlns:a16="http://schemas.microsoft.com/office/drawing/2014/main" id="{22F497D7-91AD-F5B0-9B3E-7017F002D84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5776" y="1197630"/>
            <a:ext cx="646331" cy="646331"/>
          </a:xfrm>
          <a:prstGeom prst="rect">
            <a:avLst/>
          </a:prstGeom>
        </p:spPr>
      </p:pic>
      <p:sp>
        <p:nvSpPr>
          <p:cNvPr id="6" name="Title 1">
            <a:extLst>
              <a:ext uri="{FF2B5EF4-FFF2-40B4-BE49-F238E27FC236}">
                <a16:creationId xmlns:a16="http://schemas.microsoft.com/office/drawing/2014/main" id="{860CF42B-AEAE-D6C1-3343-5B9B2644C11E}"/>
              </a:ext>
            </a:extLst>
          </p:cNvPr>
          <p:cNvSpPr>
            <a:spLocks noGrp="1"/>
          </p:cNvSpPr>
          <p:nvPr>
            <p:ph type="title" hasCustomPrompt="1"/>
          </p:nvPr>
        </p:nvSpPr>
        <p:spPr>
          <a:xfrm>
            <a:off x="4313452" y="2848804"/>
            <a:ext cx="7722338" cy="461665"/>
          </a:xfrm>
        </p:spPr>
        <p:txBody>
          <a:bodyPr>
            <a:noAutofit/>
          </a:bodyPr>
          <a:lstStyle>
            <a:lvl1pPr>
              <a:defRPr sz="3200">
                <a:solidFill>
                  <a:srgbClr val="306EB6"/>
                </a:solidFill>
              </a:defRPr>
            </a:lvl1pPr>
          </a:lstStyle>
          <a:p>
            <a:r>
              <a:rPr lang="en-US" dirty="0"/>
              <a:t>Add Slide Title Here</a:t>
            </a:r>
          </a:p>
        </p:txBody>
      </p:sp>
      <p:sp>
        <p:nvSpPr>
          <p:cNvPr id="8" name="Text Placeholder 20">
            <a:extLst>
              <a:ext uri="{FF2B5EF4-FFF2-40B4-BE49-F238E27FC236}">
                <a16:creationId xmlns:a16="http://schemas.microsoft.com/office/drawing/2014/main" id="{41C4C3C8-67F0-EB61-A5BB-BC74CAFE36A1}"/>
              </a:ext>
            </a:extLst>
          </p:cNvPr>
          <p:cNvSpPr>
            <a:spLocks noGrp="1"/>
          </p:cNvSpPr>
          <p:nvPr>
            <p:ph type="body" sz="quarter" idx="11" hasCustomPrompt="1"/>
          </p:nvPr>
        </p:nvSpPr>
        <p:spPr>
          <a:xfrm>
            <a:off x="4313451" y="3388962"/>
            <a:ext cx="4200223" cy="901700"/>
          </a:xfrm>
        </p:spPr>
        <p:txBody>
          <a:bodyPr>
            <a:noAutofit/>
          </a:bodyPr>
          <a:lstStyle>
            <a:lvl1pPr marL="0" indent="0">
              <a:lnSpc>
                <a:spcPct val="100000"/>
              </a:lnSpc>
              <a:buNone/>
              <a:defRPr sz="2400">
                <a:solidFill>
                  <a:srgbClr val="231E20"/>
                </a:solidFill>
                <a:latin typeface="Roboto" panose="02000000000000000000" pitchFamily="2" charset="0"/>
                <a:ea typeface="Roboto" panose="02000000000000000000" pitchFamily="2" charset="0"/>
              </a:defRPr>
            </a:lvl1pPr>
          </a:lstStyle>
          <a:p>
            <a:pPr lvl="0"/>
            <a:r>
              <a:rPr lang="en-US" dirty="0"/>
              <a:t>Add Subtitle Here</a:t>
            </a:r>
            <a:br>
              <a:rPr lang="en-US" dirty="0"/>
            </a:br>
            <a:r>
              <a:rPr lang="en-US" dirty="0"/>
              <a:t>Add Date Here</a:t>
            </a:r>
          </a:p>
        </p:txBody>
      </p:sp>
      <p:sp>
        <p:nvSpPr>
          <p:cNvPr id="11" name="Text Placeholder 22">
            <a:extLst>
              <a:ext uri="{FF2B5EF4-FFF2-40B4-BE49-F238E27FC236}">
                <a16:creationId xmlns:a16="http://schemas.microsoft.com/office/drawing/2014/main" id="{8932E6D0-79E3-1C83-F099-CA05D8E13DC5}"/>
              </a:ext>
            </a:extLst>
          </p:cNvPr>
          <p:cNvSpPr>
            <a:spLocks noGrp="1"/>
          </p:cNvSpPr>
          <p:nvPr>
            <p:ph type="body" sz="quarter" idx="12" hasCustomPrompt="1"/>
          </p:nvPr>
        </p:nvSpPr>
        <p:spPr>
          <a:xfrm>
            <a:off x="4313452" y="4611476"/>
            <a:ext cx="7036538" cy="461665"/>
          </a:xfrm>
        </p:spPr>
        <p:txBody>
          <a:bodyPr>
            <a:noAutofit/>
          </a:bodyPr>
          <a:lstStyle>
            <a:lvl1pPr marL="0" indent="0">
              <a:buNone/>
              <a:defRPr sz="2400" b="1">
                <a:solidFill>
                  <a:srgbClr val="231E20"/>
                </a:solidFill>
                <a:latin typeface="Roboto" panose="02000000000000000000" pitchFamily="2" charset="0"/>
                <a:ea typeface="Roboto" panose="02000000000000000000" pitchFamily="2" charset="0"/>
              </a:defRPr>
            </a:lvl1pPr>
          </a:lstStyle>
          <a:p>
            <a:pPr lvl="0"/>
            <a:r>
              <a:rPr lang="en-US" dirty="0"/>
              <a:t>Add Speaker Names Here</a:t>
            </a:r>
          </a:p>
        </p:txBody>
      </p:sp>
    </p:spTree>
    <p:custDataLst>
      <p:tags r:id="rId1"/>
    </p:custDataLst>
    <p:extLst>
      <p:ext uri="{BB962C8B-B14F-4D97-AF65-F5344CB8AC3E}">
        <p14:creationId xmlns:p14="http://schemas.microsoft.com/office/powerpoint/2010/main" val="801609941"/>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Presentation Title Slide-CC-Recording-Photo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94038" y="39323"/>
            <a:ext cx="3875625" cy="655286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0658" y="-24475"/>
            <a:ext cx="8151342" cy="65528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 name="TextBox 1">
            <a:extLst>
              <a:ext uri="{FF2B5EF4-FFF2-40B4-BE49-F238E27FC236}">
                <a16:creationId xmlns:a16="http://schemas.microsoft.com/office/drawing/2014/main" id="{2A70F795-3A15-CD3D-2BBB-23F60142CA93}"/>
              </a:ext>
            </a:extLst>
          </p:cNvPr>
          <p:cNvSpPr txBox="1"/>
          <p:nvPr/>
        </p:nvSpPr>
        <p:spPr>
          <a:xfrm>
            <a:off x="4260320" y="3310824"/>
            <a:ext cx="6110416" cy="369332"/>
          </a:xfrm>
          <a:prstGeom prst="rect">
            <a:avLst/>
          </a:prstGeom>
          <a:noFill/>
        </p:spPr>
        <p:txBody>
          <a:bodyPr wrap="square">
            <a:spAutoFit/>
          </a:bodyPr>
          <a:lstStyle/>
          <a:p>
            <a:r>
              <a:rPr lang="en-US" b="1" dirty="0">
                <a:solidFill>
                  <a:srgbClr val="272525"/>
                </a:solidFill>
                <a:latin typeface="Roboto" panose="02000000000000000000" pitchFamily="2" charset="0"/>
                <a:ea typeface="Roboto" panose="02000000000000000000" pitchFamily="2" charset="0"/>
              </a:rPr>
              <a:t>Meet Today’s Presenters:</a:t>
            </a:r>
          </a:p>
        </p:txBody>
      </p:sp>
      <p:sp>
        <p:nvSpPr>
          <p:cNvPr id="8" name="Title 1">
            <a:extLst>
              <a:ext uri="{FF2B5EF4-FFF2-40B4-BE49-F238E27FC236}">
                <a16:creationId xmlns:a16="http://schemas.microsoft.com/office/drawing/2014/main" id="{6EBE8138-614A-926B-7209-6D4709AA380E}"/>
              </a:ext>
            </a:extLst>
          </p:cNvPr>
          <p:cNvSpPr>
            <a:spLocks noGrp="1"/>
          </p:cNvSpPr>
          <p:nvPr>
            <p:ph type="title" hasCustomPrompt="1"/>
          </p:nvPr>
        </p:nvSpPr>
        <p:spPr>
          <a:xfrm>
            <a:off x="4260320" y="1204070"/>
            <a:ext cx="7743832" cy="405414"/>
          </a:xfrm>
        </p:spPr>
        <p:txBody>
          <a:bodyPr>
            <a:noAutofit/>
          </a:bodyPr>
          <a:lstStyle>
            <a:lvl1pPr>
              <a:defRPr sz="3200">
                <a:solidFill>
                  <a:schemeClr val="accent1"/>
                </a:solidFill>
              </a:defRPr>
            </a:lvl1pPr>
          </a:lstStyle>
          <a:p>
            <a:r>
              <a:rPr lang="en-US" dirty="0"/>
              <a:t>Add Slide Title Here</a:t>
            </a:r>
          </a:p>
        </p:txBody>
      </p:sp>
      <p:sp>
        <p:nvSpPr>
          <p:cNvPr id="12" name="Text Placeholder 20">
            <a:extLst>
              <a:ext uri="{FF2B5EF4-FFF2-40B4-BE49-F238E27FC236}">
                <a16:creationId xmlns:a16="http://schemas.microsoft.com/office/drawing/2014/main" id="{95ED8455-064A-1169-5417-9CCC79D99773}"/>
              </a:ext>
            </a:extLst>
          </p:cNvPr>
          <p:cNvSpPr>
            <a:spLocks noGrp="1"/>
          </p:cNvSpPr>
          <p:nvPr>
            <p:ph type="body" sz="quarter" idx="11" hasCustomPrompt="1"/>
          </p:nvPr>
        </p:nvSpPr>
        <p:spPr>
          <a:xfrm>
            <a:off x="4260320" y="1732771"/>
            <a:ext cx="4076700" cy="901700"/>
          </a:xfrm>
        </p:spPr>
        <p:txBody>
          <a:bodyPr>
            <a:noAutofit/>
          </a:bodyPr>
          <a:lstStyle>
            <a:lvl1pPr marL="0" indent="0">
              <a:buNone/>
              <a:defRPr sz="2400">
                <a:solidFill>
                  <a:srgbClr val="231E20"/>
                </a:solidFill>
                <a:latin typeface="Roboto" panose="02000000000000000000" pitchFamily="2" charset="0"/>
                <a:ea typeface="Roboto" panose="02000000000000000000" pitchFamily="2" charset="0"/>
              </a:defRPr>
            </a:lvl1pPr>
          </a:lstStyle>
          <a:p>
            <a:pPr lvl="0"/>
            <a:r>
              <a:rPr lang="en-US" dirty="0"/>
              <a:t>Add Subtitle Here</a:t>
            </a:r>
            <a:br>
              <a:rPr lang="en-US" dirty="0"/>
            </a:br>
            <a:r>
              <a:rPr lang="en-US" dirty="0"/>
              <a:t>Add Date Here</a:t>
            </a:r>
          </a:p>
        </p:txBody>
      </p:sp>
      <p:sp>
        <p:nvSpPr>
          <p:cNvPr id="15" name="Text Placeholder 22">
            <a:extLst>
              <a:ext uri="{FF2B5EF4-FFF2-40B4-BE49-F238E27FC236}">
                <a16:creationId xmlns:a16="http://schemas.microsoft.com/office/drawing/2014/main" id="{A6906DA4-8939-9AE6-2F82-D59E0C70E6DB}"/>
              </a:ext>
            </a:extLst>
          </p:cNvPr>
          <p:cNvSpPr>
            <a:spLocks noGrp="1"/>
          </p:cNvSpPr>
          <p:nvPr>
            <p:ph type="body" sz="quarter" idx="12" hasCustomPrompt="1"/>
          </p:nvPr>
        </p:nvSpPr>
        <p:spPr>
          <a:xfrm>
            <a:off x="4448168" y="5836015"/>
            <a:ext cx="1671573" cy="461665"/>
          </a:xfrm>
        </p:spPr>
        <p:txBody>
          <a:bodyPr>
            <a:noAutofit/>
          </a:bodyPr>
          <a:lstStyle>
            <a:lvl1pPr marL="0" indent="0" algn="ctr">
              <a:buNone/>
              <a:defRPr sz="2000" b="1">
                <a:solidFill>
                  <a:srgbClr val="231E20"/>
                </a:solidFill>
                <a:latin typeface="Roboto" panose="02000000000000000000" pitchFamily="2" charset="0"/>
                <a:ea typeface="Roboto" panose="02000000000000000000" pitchFamily="2" charset="0"/>
              </a:defRPr>
            </a:lvl1pPr>
          </a:lstStyle>
          <a:p>
            <a:pPr lvl="0"/>
            <a:r>
              <a:rPr lang="en-US" dirty="0"/>
              <a:t>Speaker 1</a:t>
            </a:r>
          </a:p>
        </p:txBody>
      </p:sp>
      <p:sp>
        <p:nvSpPr>
          <p:cNvPr id="16" name="Text Placeholder 22">
            <a:extLst>
              <a:ext uri="{FF2B5EF4-FFF2-40B4-BE49-F238E27FC236}">
                <a16:creationId xmlns:a16="http://schemas.microsoft.com/office/drawing/2014/main" id="{06472CD9-C703-06A8-B158-E8B3A52115DB}"/>
              </a:ext>
            </a:extLst>
          </p:cNvPr>
          <p:cNvSpPr>
            <a:spLocks noGrp="1"/>
          </p:cNvSpPr>
          <p:nvPr>
            <p:ph type="body" sz="quarter" idx="13" hasCustomPrompt="1"/>
          </p:nvPr>
        </p:nvSpPr>
        <p:spPr>
          <a:xfrm>
            <a:off x="6861261" y="5836015"/>
            <a:ext cx="1671573" cy="461665"/>
          </a:xfrm>
        </p:spPr>
        <p:txBody>
          <a:bodyPr>
            <a:noAutofit/>
          </a:bodyPr>
          <a:lstStyle>
            <a:lvl1pPr marL="0" indent="0" algn="ctr">
              <a:buNone/>
              <a:defRPr sz="2000" b="1">
                <a:solidFill>
                  <a:srgbClr val="231E20"/>
                </a:solidFill>
                <a:latin typeface="Roboto" panose="02000000000000000000" pitchFamily="2" charset="0"/>
                <a:ea typeface="Roboto" panose="02000000000000000000" pitchFamily="2" charset="0"/>
              </a:defRPr>
            </a:lvl1pPr>
          </a:lstStyle>
          <a:p>
            <a:pPr lvl="0"/>
            <a:r>
              <a:rPr lang="en-US" dirty="0"/>
              <a:t>Speaker 2</a:t>
            </a:r>
          </a:p>
        </p:txBody>
      </p:sp>
      <p:sp>
        <p:nvSpPr>
          <p:cNvPr id="18" name="Picture Placeholder 17">
            <a:extLst>
              <a:ext uri="{FF2B5EF4-FFF2-40B4-BE49-F238E27FC236}">
                <a16:creationId xmlns:a16="http://schemas.microsoft.com/office/drawing/2014/main" id="{572C8C3A-5913-0610-54E9-A86D8DB9D22F}"/>
              </a:ext>
            </a:extLst>
          </p:cNvPr>
          <p:cNvSpPr>
            <a:spLocks noGrp="1"/>
          </p:cNvSpPr>
          <p:nvPr>
            <p:ph type="pic" sz="quarter" idx="14" hasCustomPrompt="1"/>
          </p:nvPr>
        </p:nvSpPr>
        <p:spPr>
          <a:xfrm>
            <a:off x="4424498" y="3926730"/>
            <a:ext cx="1727200" cy="1727200"/>
          </a:xfrm>
          <a:prstGeom prst="ellipse">
            <a:avLst/>
          </a:prstGeom>
          <a:solidFill>
            <a:schemeClr val="bg2">
              <a:lumMod val="90000"/>
            </a:schemeClr>
          </a:solidFill>
        </p:spPr>
        <p:txBody>
          <a:bodyPr>
            <a:normAutofit/>
          </a:bodyPr>
          <a:lstStyle>
            <a:lvl1pPr marL="0" indent="0" algn="ctr">
              <a:buNone/>
              <a:defRPr sz="1600">
                <a:solidFill>
                  <a:schemeClr val="bg1"/>
                </a:solidFill>
              </a:defRPr>
            </a:lvl1pPr>
          </a:lstStyle>
          <a:p>
            <a:r>
              <a:rPr lang="en-US" dirty="0"/>
              <a:t>Add </a:t>
            </a:r>
          </a:p>
          <a:p>
            <a:r>
              <a:rPr lang="en-US" dirty="0"/>
              <a:t>Photo</a:t>
            </a:r>
          </a:p>
        </p:txBody>
      </p:sp>
      <p:sp>
        <p:nvSpPr>
          <p:cNvPr id="20" name="Picture Placeholder 17">
            <a:extLst>
              <a:ext uri="{FF2B5EF4-FFF2-40B4-BE49-F238E27FC236}">
                <a16:creationId xmlns:a16="http://schemas.microsoft.com/office/drawing/2014/main" id="{949B3B04-EA2D-CD03-BCB7-2B5AEE76B4E9}"/>
              </a:ext>
            </a:extLst>
          </p:cNvPr>
          <p:cNvSpPr>
            <a:spLocks noGrp="1"/>
          </p:cNvSpPr>
          <p:nvPr>
            <p:ph type="pic" sz="quarter" idx="15" hasCustomPrompt="1"/>
          </p:nvPr>
        </p:nvSpPr>
        <p:spPr>
          <a:xfrm>
            <a:off x="6833447" y="3926730"/>
            <a:ext cx="1727200" cy="1727200"/>
          </a:xfrm>
          <a:prstGeom prst="ellipse">
            <a:avLst/>
          </a:prstGeom>
          <a:solidFill>
            <a:schemeClr val="bg2">
              <a:lumMod val="90000"/>
            </a:schemeClr>
          </a:solidFill>
        </p:spPr>
        <p:txBody>
          <a:bodyPr>
            <a:normAutofit/>
          </a:bodyPr>
          <a:lstStyle>
            <a:lvl1pPr marL="0" indent="0" algn="ctr">
              <a:buNone/>
              <a:defRPr sz="1600">
                <a:solidFill>
                  <a:schemeClr val="bg1"/>
                </a:solidFill>
              </a:defRPr>
            </a:lvl1pPr>
          </a:lstStyle>
          <a:p>
            <a:r>
              <a:rPr lang="en-US" dirty="0"/>
              <a:t>Add </a:t>
            </a:r>
          </a:p>
          <a:p>
            <a:r>
              <a:rPr lang="en-US" dirty="0"/>
              <a:t>Photo</a:t>
            </a:r>
          </a:p>
        </p:txBody>
      </p:sp>
      <p:pic>
        <p:nvPicPr>
          <p:cNvPr id="6" name="Picture 5">
            <a:extLst>
              <a:ext uri="{FF2B5EF4-FFF2-40B4-BE49-F238E27FC236}">
                <a16:creationId xmlns:a16="http://schemas.microsoft.com/office/drawing/2014/main" id="{74CF9593-0593-9D96-E77C-5F3A381273D4}"/>
              </a:ext>
            </a:extLst>
          </p:cNvPr>
          <p:cNvPicPr>
            <a:picLocks noChangeAspect="1"/>
          </p:cNvPicPr>
          <p:nvPr/>
        </p:nvPicPr>
        <p:blipFill>
          <a:blip r:embed="rId4"/>
          <a:stretch>
            <a:fillRect/>
          </a:stretch>
        </p:blipFill>
        <p:spPr>
          <a:xfrm>
            <a:off x="343960" y="5345927"/>
            <a:ext cx="3207849" cy="980176"/>
          </a:xfrm>
          <a:prstGeom prst="rect">
            <a:avLst/>
          </a:prstGeom>
        </p:spPr>
      </p:pic>
      <p:sp>
        <p:nvSpPr>
          <p:cNvPr id="5" name="Title 1">
            <a:extLst>
              <a:ext uri="{FF2B5EF4-FFF2-40B4-BE49-F238E27FC236}">
                <a16:creationId xmlns:a16="http://schemas.microsoft.com/office/drawing/2014/main" id="{0A3DBC73-FFF2-B31A-452A-49B17A4529FE}"/>
              </a:ext>
            </a:extLst>
          </p:cNvPr>
          <p:cNvSpPr txBox="1">
            <a:spLocks/>
          </p:cNvSpPr>
          <p:nvPr/>
        </p:nvSpPr>
        <p:spPr>
          <a:xfrm>
            <a:off x="253486" y="272565"/>
            <a:ext cx="2930377" cy="4616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r>
              <a:rPr lang="en-US" dirty="0">
                <a:solidFill>
                  <a:schemeClr val="accent2"/>
                </a:solidFill>
                <a:latin typeface="Roboto Black" panose="02000000000000000000" pitchFamily="2" charset="0"/>
                <a:ea typeface="Roboto Black" panose="02000000000000000000" pitchFamily="2" charset="0"/>
              </a:rPr>
              <a:t>Welcome!</a:t>
            </a:r>
          </a:p>
        </p:txBody>
      </p:sp>
      <p:sp>
        <p:nvSpPr>
          <p:cNvPr id="7" name="TextBox 6">
            <a:extLst>
              <a:ext uri="{FF2B5EF4-FFF2-40B4-BE49-F238E27FC236}">
                <a16:creationId xmlns:a16="http://schemas.microsoft.com/office/drawing/2014/main" id="{EDBF1433-719B-55AF-AB7E-A72A6344842D}"/>
              </a:ext>
            </a:extLst>
          </p:cNvPr>
          <p:cNvSpPr txBox="1"/>
          <p:nvPr/>
        </p:nvSpPr>
        <p:spPr>
          <a:xfrm>
            <a:off x="253487" y="764142"/>
            <a:ext cx="3569006" cy="646331"/>
          </a:xfrm>
          <a:prstGeom prst="rect">
            <a:avLst/>
          </a:prstGeom>
          <a:noFill/>
        </p:spPr>
        <p:txBody>
          <a:bodyPr wrap="square" rtlCol="0">
            <a:spAutoFit/>
          </a:bodyPr>
          <a:lstStyle/>
          <a:p>
            <a:r>
              <a:rPr lang="en-US" b="1" dirty="0">
                <a:solidFill>
                  <a:schemeClr val="bg1"/>
                </a:solidFill>
              </a:rPr>
              <a:t>We will begin shortly.</a:t>
            </a:r>
            <a:br>
              <a:rPr lang="en-US" b="1" dirty="0">
                <a:solidFill>
                  <a:schemeClr val="bg1"/>
                </a:solidFill>
              </a:rPr>
            </a:br>
            <a:r>
              <a:rPr lang="en-US" b="1" dirty="0">
                <a:solidFill>
                  <a:schemeClr val="bg1"/>
                </a:solidFill>
              </a:rPr>
              <a:t>This webinar will be recorded.</a:t>
            </a:r>
            <a:r>
              <a:rPr lang="en-US" dirty="0"/>
              <a:t>  </a:t>
            </a:r>
          </a:p>
        </p:txBody>
      </p:sp>
      <p:sp>
        <p:nvSpPr>
          <p:cNvPr id="11" name="TextBox 10">
            <a:extLst>
              <a:ext uri="{FF2B5EF4-FFF2-40B4-BE49-F238E27FC236}">
                <a16:creationId xmlns:a16="http://schemas.microsoft.com/office/drawing/2014/main" id="{5A4C2BEB-0D7B-DBFB-4C94-2F956DDB0251}"/>
              </a:ext>
            </a:extLst>
          </p:cNvPr>
          <p:cNvSpPr txBox="1"/>
          <p:nvPr/>
        </p:nvSpPr>
        <p:spPr>
          <a:xfrm>
            <a:off x="872107" y="1516057"/>
            <a:ext cx="2927331" cy="584775"/>
          </a:xfrm>
          <a:prstGeom prst="rect">
            <a:avLst/>
          </a:prstGeom>
          <a:noFill/>
        </p:spPr>
        <p:txBody>
          <a:bodyPr wrap="square" rtlCol="0">
            <a:spAutoFit/>
          </a:bodyPr>
          <a:lstStyle/>
          <a:p>
            <a:r>
              <a:rPr lang="en-US" sz="1600" i="1" dirty="0">
                <a:solidFill>
                  <a:schemeClr val="bg1"/>
                </a:solidFill>
              </a:rPr>
              <a:t>Type a message in chat if you need tech support. </a:t>
            </a:r>
          </a:p>
        </p:txBody>
      </p:sp>
      <p:sp>
        <p:nvSpPr>
          <p:cNvPr id="13" name="TextBox 12">
            <a:extLst>
              <a:ext uri="{FF2B5EF4-FFF2-40B4-BE49-F238E27FC236}">
                <a16:creationId xmlns:a16="http://schemas.microsoft.com/office/drawing/2014/main" id="{00004477-64F8-A38F-612F-7CFB333CB06E}"/>
              </a:ext>
            </a:extLst>
          </p:cNvPr>
          <p:cNvSpPr txBox="1"/>
          <p:nvPr/>
        </p:nvSpPr>
        <p:spPr>
          <a:xfrm>
            <a:off x="890033" y="2193730"/>
            <a:ext cx="2927331" cy="830997"/>
          </a:xfrm>
          <a:prstGeom prst="rect">
            <a:avLst/>
          </a:prstGeom>
          <a:noFill/>
        </p:spPr>
        <p:txBody>
          <a:bodyPr wrap="square" rtlCol="0">
            <a:spAutoFit/>
          </a:bodyPr>
          <a:lstStyle/>
          <a:p>
            <a:r>
              <a:rPr lang="en-US" sz="1600" i="1" dirty="0">
                <a:solidFill>
                  <a:schemeClr val="bg1"/>
                </a:solidFill>
              </a:rPr>
              <a:t>Click on Show Captions to turn on the automatic closed captions.</a:t>
            </a:r>
          </a:p>
        </p:txBody>
      </p:sp>
      <p:sp>
        <p:nvSpPr>
          <p:cNvPr id="14" name="Rectangle 13">
            <a:extLst>
              <a:ext uri="{FF2B5EF4-FFF2-40B4-BE49-F238E27FC236}">
                <a16:creationId xmlns:a16="http://schemas.microsoft.com/office/drawing/2014/main" id="{D0222F03-785C-1142-BDE3-D12EB5CD7EB5}"/>
              </a:ext>
            </a:extLst>
          </p:cNvPr>
          <p:cNvSpPr/>
          <p:nvPr/>
        </p:nvSpPr>
        <p:spPr>
          <a:xfrm>
            <a:off x="283771" y="2359177"/>
            <a:ext cx="488689" cy="364775"/>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CC</a:t>
            </a:r>
          </a:p>
        </p:txBody>
      </p:sp>
      <p:pic>
        <p:nvPicPr>
          <p:cNvPr id="17" name="Graphic 16" descr="Badge Question Mark outline">
            <a:extLst>
              <a:ext uri="{FF2B5EF4-FFF2-40B4-BE49-F238E27FC236}">
                <a16:creationId xmlns:a16="http://schemas.microsoft.com/office/drawing/2014/main" id="{BCF93E86-A81A-41DE-8536-B5F4823CBD6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5776" y="1483380"/>
            <a:ext cx="646331" cy="646331"/>
          </a:xfrm>
          <a:prstGeom prst="rect">
            <a:avLst/>
          </a:prstGeom>
        </p:spPr>
      </p:pic>
    </p:spTree>
    <p:custDataLst>
      <p:tags r:id="rId1"/>
    </p:custDataLst>
    <p:extLst>
      <p:ext uri="{BB962C8B-B14F-4D97-AF65-F5344CB8AC3E}">
        <p14:creationId xmlns:p14="http://schemas.microsoft.com/office/powerpoint/2010/main" val="206162925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wo columns">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1E533BB-AA95-D30D-E762-ABD0DA061408}"/>
              </a:ext>
            </a:extLst>
          </p:cNvPr>
          <p:cNvSpPr>
            <a:spLocks noGrp="1"/>
          </p:cNvSpPr>
          <p:nvPr>
            <p:ph sz="quarter" idx="10"/>
          </p:nvPr>
        </p:nvSpPr>
        <p:spPr>
          <a:xfrm>
            <a:off x="614147" y="1233488"/>
            <a:ext cx="5278651" cy="5192712"/>
          </a:xfrm>
        </p:spPr>
        <p:txBody>
          <a:bodyPr/>
          <a:lstStyle>
            <a:lvl1pPr>
              <a:defRPr>
                <a:solidFill>
                  <a:srgbClr val="272525"/>
                </a:solidFill>
              </a:defRPr>
            </a:lvl1pPr>
            <a:lvl2pPr>
              <a:defRPr>
                <a:solidFill>
                  <a:srgbClr val="272525"/>
                </a:solidFill>
              </a:defRPr>
            </a:lvl2pPr>
            <a:lvl3pPr>
              <a:defRPr>
                <a:solidFill>
                  <a:srgbClr val="272525"/>
                </a:solidFill>
              </a:defRPr>
            </a:lvl3pPr>
            <a:lvl4pPr>
              <a:defRPr>
                <a:solidFill>
                  <a:srgbClr val="272525"/>
                </a:solidFill>
              </a:defRPr>
            </a:lvl4pPr>
            <a:lvl5pPr>
              <a:defRPr>
                <a:solidFill>
                  <a:srgbClr val="27252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3">
            <a:extLst>
              <a:ext uri="{FF2B5EF4-FFF2-40B4-BE49-F238E27FC236}">
                <a16:creationId xmlns:a16="http://schemas.microsoft.com/office/drawing/2014/main" id="{CFD02A0E-C17E-135D-42DA-C4F30325EB5B}"/>
              </a:ext>
            </a:extLst>
          </p:cNvPr>
          <p:cNvSpPr>
            <a:spLocks noGrp="1"/>
          </p:cNvSpPr>
          <p:nvPr>
            <p:ph sz="quarter" idx="11"/>
          </p:nvPr>
        </p:nvSpPr>
        <p:spPr>
          <a:xfrm>
            <a:off x="6299202" y="1233488"/>
            <a:ext cx="5278651" cy="5294312"/>
          </a:xfrm>
        </p:spPr>
        <p:txBody>
          <a:bodyPr/>
          <a:lstStyle>
            <a:lvl1pPr>
              <a:defRPr>
                <a:solidFill>
                  <a:srgbClr val="272525"/>
                </a:solidFill>
              </a:defRPr>
            </a:lvl1pPr>
            <a:lvl2pPr>
              <a:defRPr>
                <a:solidFill>
                  <a:srgbClr val="272525"/>
                </a:solidFill>
              </a:defRPr>
            </a:lvl2pPr>
            <a:lvl3pPr>
              <a:defRPr>
                <a:solidFill>
                  <a:srgbClr val="272525"/>
                </a:solidFill>
              </a:defRPr>
            </a:lvl3pPr>
            <a:lvl4pPr>
              <a:defRPr>
                <a:solidFill>
                  <a:srgbClr val="272525"/>
                </a:solidFill>
              </a:defRPr>
            </a:lvl4pPr>
            <a:lvl5pPr>
              <a:defRPr>
                <a:solidFill>
                  <a:srgbClr val="27252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a:extLst>
              <a:ext uri="{FF2B5EF4-FFF2-40B4-BE49-F238E27FC236}">
                <a16:creationId xmlns:a16="http://schemas.microsoft.com/office/drawing/2014/main" id="{E3F45B27-48C5-0BE9-3C6A-9D846C2008E5}"/>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2" name="TextBox 1">
            <a:extLst>
              <a:ext uri="{FF2B5EF4-FFF2-40B4-BE49-F238E27FC236}">
                <a16:creationId xmlns:a16="http://schemas.microsoft.com/office/drawing/2014/main" id="{59B36E8B-AC23-4F90-0C93-9B0DC9FA2997}"/>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197361665"/>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Presentation Title Slide-CC-NotRecording-Photo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94038" y="39323"/>
            <a:ext cx="3875625" cy="655286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0658" y="-24475"/>
            <a:ext cx="8151342" cy="65528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 name="TextBox 1">
            <a:extLst>
              <a:ext uri="{FF2B5EF4-FFF2-40B4-BE49-F238E27FC236}">
                <a16:creationId xmlns:a16="http://schemas.microsoft.com/office/drawing/2014/main" id="{2A70F795-3A15-CD3D-2BBB-23F60142CA93}"/>
              </a:ext>
            </a:extLst>
          </p:cNvPr>
          <p:cNvSpPr txBox="1"/>
          <p:nvPr/>
        </p:nvSpPr>
        <p:spPr>
          <a:xfrm>
            <a:off x="4260320" y="3310824"/>
            <a:ext cx="6110416" cy="369332"/>
          </a:xfrm>
          <a:prstGeom prst="rect">
            <a:avLst/>
          </a:prstGeom>
          <a:noFill/>
        </p:spPr>
        <p:txBody>
          <a:bodyPr wrap="square">
            <a:spAutoFit/>
          </a:bodyPr>
          <a:lstStyle/>
          <a:p>
            <a:r>
              <a:rPr lang="en-US" b="1" dirty="0">
                <a:solidFill>
                  <a:srgbClr val="272525"/>
                </a:solidFill>
                <a:latin typeface="Roboto" panose="02000000000000000000" pitchFamily="2" charset="0"/>
                <a:ea typeface="Roboto" panose="02000000000000000000" pitchFamily="2" charset="0"/>
              </a:rPr>
              <a:t>Meet Today’s Presenters:</a:t>
            </a:r>
          </a:p>
        </p:txBody>
      </p:sp>
      <p:sp>
        <p:nvSpPr>
          <p:cNvPr id="8" name="Title 1">
            <a:extLst>
              <a:ext uri="{FF2B5EF4-FFF2-40B4-BE49-F238E27FC236}">
                <a16:creationId xmlns:a16="http://schemas.microsoft.com/office/drawing/2014/main" id="{6EBE8138-614A-926B-7209-6D4709AA380E}"/>
              </a:ext>
            </a:extLst>
          </p:cNvPr>
          <p:cNvSpPr>
            <a:spLocks noGrp="1"/>
          </p:cNvSpPr>
          <p:nvPr>
            <p:ph type="title" hasCustomPrompt="1"/>
          </p:nvPr>
        </p:nvSpPr>
        <p:spPr>
          <a:xfrm>
            <a:off x="4260320" y="975470"/>
            <a:ext cx="7743832" cy="405414"/>
          </a:xfrm>
        </p:spPr>
        <p:txBody>
          <a:bodyPr>
            <a:noAutofit/>
          </a:bodyPr>
          <a:lstStyle>
            <a:lvl1pPr>
              <a:defRPr sz="3200">
                <a:solidFill>
                  <a:schemeClr val="accent1"/>
                </a:solidFill>
              </a:defRPr>
            </a:lvl1pPr>
          </a:lstStyle>
          <a:p>
            <a:r>
              <a:rPr lang="en-US" dirty="0"/>
              <a:t>Add Slide Title Here</a:t>
            </a:r>
          </a:p>
        </p:txBody>
      </p:sp>
      <p:sp>
        <p:nvSpPr>
          <p:cNvPr id="12" name="Text Placeholder 20">
            <a:extLst>
              <a:ext uri="{FF2B5EF4-FFF2-40B4-BE49-F238E27FC236}">
                <a16:creationId xmlns:a16="http://schemas.microsoft.com/office/drawing/2014/main" id="{95ED8455-064A-1169-5417-9CCC79D99773}"/>
              </a:ext>
            </a:extLst>
          </p:cNvPr>
          <p:cNvSpPr>
            <a:spLocks noGrp="1"/>
          </p:cNvSpPr>
          <p:nvPr>
            <p:ph type="body" sz="quarter" idx="11" hasCustomPrompt="1"/>
          </p:nvPr>
        </p:nvSpPr>
        <p:spPr>
          <a:xfrm>
            <a:off x="4260320" y="1504171"/>
            <a:ext cx="4076700" cy="901700"/>
          </a:xfrm>
        </p:spPr>
        <p:txBody>
          <a:bodyPr>
            <a:noAutofit/>
          </a:bodyPr>
          <a:lstStyle>
            <a:lvl1pPr marL="0" indent="0">
              <a:buNone/>
              <a:defRPr sz="2400">
                <a:solidFill>
                  <a:srgbClr val="231E20"/>
                </a:solidFill>
                <a:latin typeface="Roboto" panose="02000000000000000000" pitchFamily="2" charset="0"/>
                <a:ea typeface="Roboto" panose="02000000000000000000" pitchFamily="2" charset="0"/>
              </a:defRPr>
            </a:lvl1pPr>
          </a:lstStyle>
          <a:p>
            <a:pPr lvl="0"/>
            <a:r>
              <a:rPr lang="en-US" dirty="0"/>
              <a:t>Add Subtitle Here</a:t>
            </a:r>
            <a:br>
              <a:rPr lang="en-US" dirty="0"/>
            </a:br>
            <a:r>
              <a:rPr lang="en-US" dirty="0"/>
              <a:t>Add Date Here</a:t>
            </a:r>
          </a:p>
        </p:txBody>
      </p:sp>
      <p:sp>
        <p:nvSpPr>
          <p:cNvPr id="15" name="Text Placeholder 22">
            <a:extLst>
              <a:ext uri="{FF2B5EF4-FFF2-40B4-BE49-F238E27FC236}">
                <a16:creationId xmlns:a16="http://schemas.microsoft.com/office/drawing/2014/main" id="{A6906DA4-8939-9AE6-2F82-D59E0C70E6DB}"/>
              </a:ext>
            </a:extLst>
          </p:cNvPr>
          <p:cNvSpPr>
            <a:spLocks noGrp="1"/>
          </p:cNvSpPr>
          <p:nvPr>
            <p:ph type="body" sz="quarter" idx="12" hasCustomPrompt="1"/>
          </p:nvPr>
        </p:nvSpPr>
        <p:spPr>
          <a:xfrm>
            <a:off x="4448168" y="5836015"/>
            <a:ext cx="1671573" cy="461665"/>
          </a:xfrm>
        </p:spPr>
        <p:txBody>
          <a:bodyPr>
            <a:noAutofit/>
          </a:bodyPr>
          <a:lstStyle>
            <a:lvl1pPr marL="0" indent="0" algn="ctr">
              <a:buNone/>
              <a:defRPr sz="2000" b="1">
                <a:solidFill>
                  <a:srgbClr val="231E20"/>
                </a:solidFill>
                <a:latin typeface="Roboto" panose="02000000000000000000" pitchFamily="2" charset="0"/>
                <a:ea typeface="Roboto" panose="02000000000000000000" pitchFamily="2" charset="0"/>
              </a:defRPr>
            </a:lvl1pPr>
          </a:lstStyle>
          <a:p>
            <a:pPr lvl="0"/>
            <a:r>
              <a:rPr lang="en-US" dirty="0"/>
              <a:t>Speaker 1</a:t>
            </a:r>
          </a:p>
        </p:txBody>
      </p:sp>
      <p:sp>
        <p:nvSpPr>
          <p:cNvPr id="16" name="Text Placeholder 22">
            <a:extLst>
              <a:ext uri="{FF2B5EF4-FFF2-40B4-BE49-F238E27FC236}">
                <a16:creationId xmlns:a16="http://schemas.microsoft.com/office/drawing/2014/main" id="{06472CD9-C703-06A8-B158-E8B3A52115DB}"/>
              </a:ext>
            </a:extLst>
          </p:cNvPr>
          <p:cNvSpPr>
            <a:spLocks noGrp="1"/>
          </p:cNvSpPr>
          <p:nvPr>
            <p:ph type="body" sz="quarter" idx="13" hasCustomPrompt="1"/>
          </p:nvPr>
        </p:nvSpPr>
        <p:spPr>
          <a:xfrm>
            <a:off x="6861261" y="5836015"/>
            <a:ext cx="1671573" cy="461665"/>
          </a:xfrm>
        </p:spPr>
        <p:txBody>
          <a:bodyPr>
            <a:noAutofit/>
          </a:bodyPr>
          <a:lstStyle>
            <a:lvl1pPr marL="0" indent="0" algn="ctr">
              <a:buNone/>
              <a:defRPr sz="2000" b="1">
                <a:solidFill>
                  <a:srgbClr val="231E20"/>
                </a:solidFill>
                <a:latin typeface="Roboto" panose="02000000000000000000" pitchFamily="2" charset="0"/>
                <a:ea typeface="Roboto" panose="02000000000000000000" pitchFamily="2" charset="0"/>
              </a:defRPr>
            </a:lvl1pPr>
          </a:lstStyle>
          <a:p>
            <a:pPr lvl="0"/>
            <a:r>
              <a:rPr lang="en-US" dirty="0"/>
              <a:t>Speaker 2</a:t>
            </a:r>
          </a:p>
        </p:txBody>
      </p:sp>
      <p:sp>
        <p:nvSpPr>
          <p:cNvPr id="18" name="Picture Placeholder 17">
            <a:extLst>
              <a:ext uri="{FF2B5EF4-FFF2-40B4-BE49-F238E27FC236}">
                <a16:creationId xmlns:a16="http://schemas.microsoft.com/office/drawing/2014/main" id="{572C8C3A-5913-0610-54E9-A86D8DB9D22F}"/>
              </a:ext>
            </a:extLst>
          </p:cNvPr>
          <p:cNvSpPr>
            <a:spLocks noGrp="1"/>
          </p:cNvSpPr>
          <p:nvPr>
            <p:ph type="pic" sz="quarter" idx="14" hasCustomPrompt="1"/>
          </p:nvPr>
        </p:nvSpPr>
        <p:spPr>
          <a:xfrm>
            <a:off x="4424498" y="3926730"/>
            <a:ext cx="1727200" cy="1727200"/>
          </a:xfrm>
          <a:prstGeom prst="ellipse">
            <a:avLst/>
          </a:prstGeom>
          <a:solidFill>
            <a:schemeClr val="bg2">
              <a:lumMod val="90000"/>
            </a:schemeClr>
          </a:solidFill>
        </p:spPr>
        <p:txBody>
          <a:bodyPr>
            <a:normAutofit/>
          </a:bodyPr>
          <a:lstStyle>
            <a:lvl1pPr marL="0" indent="0" algn="ctr">
              <a:buNone/>
              <a:defRPr sz="1600">
                <a:solidFill>
                  <a:schemeClr val="bg1"/>
                </a:solidFill>
              </a:defRPr>
            </a:lvl1pPr>
          </a:lstStyle>
          <a:p>
            <a:r>
              <a:rPr lang="en-US" dirty="0"/>
              <a:t>Add </a:t>
            </a:r>
          </a:p>
          <a:p>
            <a:r>
              <a:rPr lang="en-US" dirty="0"/>
              <a:t>Photo</a:t>
            </a:r>
          </a:p>
        </p:txBody>
      </p:sp>
      <p:sp>
        <p:nvSpPr>
          <p:cNvPr id="20" name="Picture Placeholder 17">
            <a:extLst>
              <a:ext uri="{FF2B5EF4-FFF2-40B4-BE49-F238E27FC236}">
                <a16:creationId xmlns:a16="http://schemas.microsoft.com/office/drawing/2014/main" id="{949B3B04-EA2D-CD03-BCB7-2B5AEE76B4E9}"/>
              </a:ext>
            </a:extLst>
          </p:cNvPr>
          <p:cNvSpPr>
            <a:spLocks noGrp="1"/>
          </p:cNvSpPr>
          <p:nvPr>
            <p:ph type="pic" sz="quarter" idx="15" hasCustomPrompt="1"/>
          </p:nvPr>
        </p:nvSpPr>
        <p:spPr>
          <a:xfrm>
            <a:off x="6833447" y="3926730"/>
            <a:ext cx="1727200" cy="1727200"/>
          </a:xfrm>
          <a:prstGeom prst="ellipse">
            <a:avLst/>
          </a:prstGeom>
          <a:solidFill>
            <a:schemeClr val="bg2">
              <a:lumMod val="90000"/>
            </a:schemeClr>
          </a:solidFill>
        </p:spPr>
        <p:txBody>
          <a:bodyPr>
            <a:normAutofit/>
          </a:bodyPr>
          <a:lstStyle>
            <a:lvl1pPr marL="0" indent="0" algn="ctr">
              <a:buNone/>
              <a:defRPr sz="1600">
                <a:solidFill>
                  <a:schemeClr val="bg1"/>
                </a:solidFill>
              </a:defRPr>
            </a:lvl1pPr>
          </a:lstStyle>
          <a:p>
            <a:r>
              <a:rPr lang="en-US" dirty="0"/>
              <a:t>Add </a:t>
            </a:r>
          </a:p>
          <a:p>
            <a:r>
              <a:rPr lang="en-US" dirty="0"/>
              <a:t>Photo</a:t>
            </a:r>
          </a:p>
        </p:txBody>
      </p:sp>
      <p:pic>
        <p:nvPicPr>
          <p:cNvPr id="6" name="Picture 5">
            <a:extLst>
              <a:ext uri="{FF2B5EF4-FFF2-40B4-BE49-F238E27FC236}">
                <a16:creationId xmlns:a16="http://schemas.microsoft.com/office/drawing/2014/main" id="{74CF9593-0593-9D96-E77C-5F3A381273D4}"/>
              </a:ext>
            </a:extLst>
          </p:cNvPr>
          <p:cNvPicPr>
            <a:picLocks noChangeAspect="1"/>
          </p:cNvPicPr>
          <p:nvPr/>
        </p:nvPicPr>
        <p:blipFill>
          <a:blip r:embed="rId4"/>
          <a:stretch>
            <a:fillRect/>
          </a:stretch>
        </p:blipFill>
        <p:spPr>
          <a:xfrm>
            <a:off x="343960" y="5345927"/>
            <a:ext cx="3207849" cy="980176"/>
          </a:xfrm>
          <a:prstGeom prst="rect">
            <a:avLst/>
          </a:prstGeom>
        </p:spPr>
      </p:pic>
      <p:sp>
        <p:nvSpPr>
          <p:cNvPr id="5" name="Title 1">
            <a:extLst>
              <a:ext uri="{FF2B5EF4-FFF2-40B4-BE49-F238E27FC236}">
                <a16:creationId xmlns:a16="http://schemas.microsoft.com/office/drawing/2014/main" id="{0A3DBC73-FFF2-B31A-452A-49B17A4529FE}"/>
              </a:ext>
            </a:extLst>
          </p:cNvPr>
          <p:cNvSpPr txBox="1">
            <a:spLocks/>
          </p:cNvSpPr>
          <p:nvPr/>
        </p:nvSpPr>
        <p:spPr>
          <a:xfrm>
            <a:off x="253486" y="272565"/>
            <a:ext cx="2930377" cy="4616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r>
              <a:rPr lang="en-US" dirty="0">
                <a:solidFill>
                  <a:schemeClr val="accent2"/>
                </a:solidFill>
                <a:latin typeface="Roboto Black" panose="02000000000000000000" pitchFamily="2" charset="0"/>
                <a:ea typeface="Roboto Black" panose="02000000000000000000" pitchFamily="2" charset="0"/>
              </a:rPr>
              <a:t>Welcome!</a:t>
            </a:r>
          </a:p>
        </p:txBody>
      </p:sp>
      <p:sp>
        <p:nvSpPr>
          <p:cNvPr id="7" name="TextBox 6">
            <a:extLst>
              <a:ext uri="{FF2B5EF4-FFF2-40B4-BE49-F238E27FC236}">
                <a16:creationId xmlns:a16="http://schemas.microsoft.com/office/drawing/2014/main" id="{EDBF1433-719B-55AF-AB7E-A72A6344842D}"/>
              </a:ext>
            </a:extLst>
          </p:cNvPr>
          <p:cNvSpPr txBox="1"/>
          <p:nvPr/>
        </p:nvSpPr>
        <p:spPr>
          <a:xfrm>
            <a:off x="253487" y="764142"/>
            <a:ext cx="3569006" cy="646331"/>
          </a:xfrm>
          <a:prstGeom prst="rect">
            <a:avLst/>
          </a:prstGeom>
          <a:noFill/>
        </p:spPr>
        <p:txBody>
          <a:bodyPr wrap="square" rtlCol="0">
            <a:spAutoFit/>
          </a:bodyPr>
          <a:lstStyle/>
          <a:p>
            <a:r>
              <a:rPr lang="en-US" b="1" dirty="0">
                <a:solidFill>
                  <a:schemeClr val="bg1"/>
                </a:solidFill>
              </a:rPr>
              <a:t>We will begin shortly.</a:t>
            </a:r>
            <a:br>
              <a:rPr lang="en-US" b="1" dirty="0">
                <a:solidFill>
                  <a:schemeClr val="bg1"/>
                </a:solidFill>
              </a:rPr>
            </a:br>
            <a:endParaRPr lang="en-US" dirty="0"/>
          </a:p>
        </p:txBody>
      </p:sp>
      <p:sp>
        <p:nvSpPr>
          <p:cNvPr id="11" name="TextBox 10">
            <a:extLst>
              <a:ext uri="{FF2B5EF4-FFF2-40B4-BE49-F238E27FC236}">
                <a16:creationId xmlns:a16="http://schemas.microsoft.com/office/drawing/2014/main" id="{5A4C2BEB-0D7B-DBFB-4C94-2F956DDB0251}"/>
              </a:ext>
            </a:extLst>
          </p:cNvPr>
          <p:cNvSpPr txBox="1"/>
          <p:nvPr/>
        </p:nvSpPr>
        <p:spPr>
          <a:xfrm>
            <a:off x="872107" y="1207447"/>
            <a:ext cx="2927331" cy="584775"/>
          </a:xfrm>
          <a:prstGeom prst="rect">
            <a:avLst/>
          </a:prstGeom>
          <a:noFill/>
        </p:spPr>
        <p:txBody>
          <a:bodyPr wrap="square" rtlCol="0">
            <a:spAutoFit/>
          </a:bodyPr>
          <a:lstStyle/>
          <a:p>
            <a:r>
              <a:rPr lang="en-US" sz="1600" i="1" dirty="0">
                <a:solidFill>
                  <a:schemeClr val="bg1"/>
                </a:solidFill>
              </a:rPr>
              <a:t>Type a message in chat if you need tech support. </a:t>
            </a:r>
          </a:p>
        </p:txBody>
      </p:sp>
      <p:sp>
        <p:nvSpPr>
          <p:cNvPr id="13" name="TextBox 12">
            <a:extLst>
              <a:ext uri="{FF2B5EF4-FFF2-40B4-BE49-F238E27FC236}">
                <a16:creationId xmlns:a16="http://schemas.microsoft.com/office/drawing/2014/main" id="{00004477-64F8-A38F-612F-7CFB333CB06E}"/>
              </a:ext>
            </a:extLst>
          </p:cNvPr>
          <p:cNvSpPr txBox="1"/>
          <p:nvPr/>
        </p:nvSpPr>
        <p:spPr>
          <a:xfrm>
            <a:off x="890033" y="1885120"/>
            <a:ext cx="2927331" cy="830997"/>
          </a:xfrm>
          <a:prstGeom prst="rect">
            <a:avLst/>
          </a:prstGeom>
          <a:noFill/>
        </p:spPr>
        <p:txBody>
          <a:bodyPr wrap="square" rtlCol="0">
            <a:spAutoFit/>
          </a:bodyPr>
          <a:lstStyle/>
          <a:p>
            <a:r>
              <a:rPr lang="en-US" sz="1600" i="1" dirty="0">
                <a:solidFill>
                  <a:schemeClr val="bg1"/>
                </a:solidFill>
              </a:rPr>
              <a:t>Click on Show Captions to turn on the automatic closed captions.</a:t>
            </a:r>
          </a:p>
        </p:txBody>
      </p:sp>
      <p:sp>
        <p:nvSpPr>
          <p:cNvPr id="14" name="Rectangle 13">
            <a:extLst>
              <a:ext uri="{FF2B5EF4-FFF2-40B4-BE49-F238E27FC236}">
                <a16:creationId xmlns:a16="http://schemas.microsoft.com/office/drawing/2014/main" id="{D0222F03-785C-1142-BDE3-D12EB5CD7EB5}"/>
              </a:ext>
            </a:extLst>
          </p:cNvPr>
          <p:cNvSpPr/>
          <p:nvPr/>
        </p:nvSpPr>
        <p:spPr>
          <a:xfrm>
            <a:off x="283771" y="2050567"/>
            <a:ext cx="488689" cy="364775"/>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CC</a:t>
            </a:r>
          </a:p>
        </p:txBody>
      </p:sp>
      <p:pic>
        <p:nvPicPr>
          <p:cNvPr id="17" name="Graphic 16" descr="Badge Question Mark outline">
            <a:extLst>
              <a:ext uri="{FF2B5EF4-FFF2-40B4-BE49-F238E27FC236}">
                <a16:creationId xmlns:a16="http://schemas.microsoft.com/office/drawing/2014/main" id="{BCF93E86-A81A-41DE-8536-B5F4823CBD6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5776" y="1174770"/>
            <a:ext cx="646331" cy="646331"/>
          </a:xfrm>
          <a:prstGeom prst="rect">
            <a:avLst/>
          </a:prstGeom>
        </p:spPr>
      </p:pic>
    </p:spTree>
    <p:custDataLst>
      <p:tags r:id="rId1"/>
    </p:custDataLst>
    <p:extLst>
      <p:ext uri="{BB962C8B-B14F-4D97-AF65-F5344CB8AC3E}">
        <p14:creationId xmlns:p14="http://schemas.microsoft.com/office/powerpoint/2010/main" val="3826988081"/>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resentation Titl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44008" y="-24475"/>
            <a:ext cx="3925655" cy="663745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0658" y="-24475"/>
            <a:ext cx="8151342" cy="66307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 name="Title 1">
            <a:extLst>
              <a:ext uri="{FF2B5EF4-FFF2-40B4-BE49-F238E27FC236}">
                <a16:creationId xmlns:a16="http://schemas.microsoft.com/office/drawing/2014/main" id="{1D165965-333B-5134-0DB3-A3ED7F6A23BC}"/>
              </a:ext>
            </a:extLst>
          </p:cNvPr>
          <p:cNvSpPr>
            <a:spLocks noGrp="1"/>
          </p:cNvSpPr>
          <p:nvPr>
            <p:ph type="title" hasCustomPrompt="1"/>
          </p:nvPr>
        </p:nvSpPr>
        <p:spPr>
          <a:xfrm>
            <a:off x="4290366" y="2216423"/>
            <a:ext cx="7640377" cy="461665"/>
          </a:xfrm>
        </p:spPr>
        <p:txBody>
          <a:bodyPr>
            <a:noAutofit/>
          </a:bodyPr>
          <a:lstStyle>
            <a:lvl1pPr>
              <a:defRPr sz="3600">
                <a:solidFill>
                  <a:srgbClr val="306EB6"/>
                </a:solidFill>
              </a:defRPr>
            </a:lvl1pPr>
          </a:lstStyle>
          <a:p>
            <a:r>
              <a:rPr lang="en-US" dirty="0"/>
              <a:t>Add Slide Title Here</a:t>
            </a:r>
          </a:p>
        </p:txBody>
      </p:sp>
      <p:sp>
        <p:nvSpPr>
          <p:cNvPr id="21" name="Text Placeholder 20">
            <a:extLst>
              <a:ext uri="{FF2B5EF4-FFF2-40B4-BE49-F238E27FC236}">
                <a16:creationId xmlns:a16="http://schemas.microsoft.com/office/drawing/2014/main" id="{10D4098A-80F3-3330-2C1E-989539363DFB}"/>
              </a:ext>
            </a:extLst>
          </p:cNvPr>
          <p:cNvSpPr>
            <a:spLocks noGrp="1"/>
          </p:cNvSpPr>
          <p:nvPr>
            <p:ph type="body" sz="quarter" idx="11" hasCustomPrompt="1"/>
          </p:nvPr>
        </p:nvSpPr>
        <p:spPr>
          <a:xfrm>
            <a:off x="4290366" y="2756581"/>
            <a:ext cx="4076700" cy="901700"/>
          </a:xfrm>
        </p:spPr>
        <p:txBody>
          <a:bodyPr>
            <a:noAutofit/>
          </a:bodyPr>
          <a:lstStyle>
            <a:lvl1pPr marL="0" indent="0">
              <a:buNone/>
              <a:defRPr sz="2800">
                <a:solidFill>
                  <a:srgbClr val="231E20"/>
                </a:solidFill>
                <a:latin typeface="Roboto" panose="02000000000000000000" pitchFamily="2" charset="0"/>
                <a:ea typeface="Roboto" panose="02000000000000000000" pitchFamily="2" charset="0"/>
              </a:defRPr>
            </a:lvl1pPr>
          </a:lstStyle>
          <a:p>
            <a:pPr lvl="0"/>
            <a:r>
              <a:rPr lang="en-US" dirty="0"/>
              <a:t>Add Subtitle Here</a:t>
            </a:r>
          </a:p>
          <a:p>
            <a:pPr lvl="0"/>
            <a:r>
              <a:rPr lang="en-US" dirty="0"/>
              <a:t>Add Date Here</a:t>
            </a:r>
          </a:p>
        </p:txBody>
      </p:sp>
      <p:sp>
        <p:nvSpPr>
          <p:cNvPr id="23" name="Text Placeholder 22">
            <a:extLst>
              <a:ext uri="{FF2B5EF4-FFF2-40B4-BE49-F238E27FC236}">
                <a16:creationId xmlns:a16="http://schemas.microsoft.com/office/drawing/2014/main" id="{61357CCD-A493-01E2-D447-05BE59C8434C}"/>
              </a:ext>
            </a:extLst>
          </p:cNvPr>
          <p:cNvSpPr>
            <a:spLocks noGrp="1"/>
          </p:cNvSpPr>
          <p:nvPr>
            <p:ph type="body" sz="quarter" idx="12" hasCustomPrompt="1"/>
          </p:nvPr>
        </p:nvSpPr>
        <p:spPr>
          <a:xfrm>
            <a:off x="4290366" y="3979095"/>
            <a:ext cx="5376862" cy="461665"/>
          </a:xfrm>
        </p:spPr>
        <p:txBody>
          <a:bodyPr>
            <a:noAutofit/>
          </a:bodyPr>
          <a:lstStyle>
            <a:lvl1pPr marL="0" indent="0">
              <a:buNone/>
              <a:defRPr sz="2400" b="1">
                <a:solidFill>
                  <a:srgbClr val="231E20"/>
                </a:solidFill>
                <a:latin typeface="Roboto" panose="02000000000000000000" pitchFamily="2" charset="0"/>
                <a:ea typeface="Roboto" panose="02000000000000000000" pitchFamily="2" charset="0"/>
              </a:defRPr>
            </a:lvl1pPr>
          </a:lstStyle>
          <a:p>
            <a:pPr lvl="0"/>
            <a:r>
              <a:rPr lang="en-US" dirty="0"/>
              <a:t>Add Speaker Names Here</a:t>
            </a:r>
          </a:p>
        </p:txBody>
      </p:sp>
      <p:pic>
        <p:nvPicPr>
          <p:cNvPr id="4" name="Picture 3">
            <a:extLst>
              <a:ext uri="{FF2B5EF4-FFF2-40B4-BE49-F238E27FC236}">
                <a16:creationId xmlns:a16="http://schemas.microsoft.com/office/drawing/2014/main" id="{51B51FF7-9A51-64A6-A50E-54521CDC6AB3}"/>
              </a:ext>
            </a:extLst>
          </p:cNvPr>
          <p:cNvPicPr>
            <a:picLocks noChangeAspect="1"/>
          </p:cNvPicPr>
          <p:nvPr/>
        </p:nvPicPr>
        <p:blipFill>
          <a:blip r:embed="rId4"/>
          <a:stretch>
            <a:fillRect/>
          </a:stretch>
        </p:blipFill>
        <p:spPr>
          <a:xfrm>
            <a:off x="356333" y="5401339"/>
            <a:ext cx="3207849" cy="980176"/>
          </a:xfrm>
          <a:prstGeom prst="rect">
            <a:avLst/>
          </a:prstGeom>
        </p:spPr>
      </p:pic>
    </p:spTree>
    <p:custDataLst>
      <p:tags r:id="rId1"/>
    </p:custDataLst>
    <p:extLst>
      <p:ext uri="{BB962C8B-B14F-4D97-AF65-F5344CB8AC3E}">
        <p14:creationId xmlns:p14="http://schemas.microsoft.com/office/powerpoint/2010/main" val="724317884"/>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Zoom">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DD078702-A7EC-D257-38D4-13A70780384E}"/>
              </a:ext>
            </a:extLst>
          </p:cNvPr>
          <p:cNvGrpSpPr/>
          <p:nvPr/>
        </p:nvGrpSpPr>
        <p:grpSpPr>
          <a:xfrm>
            <a:off x="106680" y="1039939"/>
            <a:ext cx="11978640" cy="5298853"/>
            <a:chOff x="59590" y="434149"/>
            <a:chExt cx="11978640" cy="5298853"/>
          </a:xfrm>
        </p:grpSpPr>
        <p:pic>
          <p:nvPicPr>
            <p:cNvPr id="15" name="Google Shape;67;p1" title="Zoom Lower Options Bar Image">
              <a:extLst>
                <a:ext uri="{FF2B5EF4-FFF2-40B4-BE49-F238E27FC236}">
                  <a16:creationId xmlns:a16="http://schemas.microsoft.com/office/drawing/2014/main" id="{ECBED101-F851-5581-01EE-B8F9C9171994}"/>
                </a:ext>
              </a:extLst>
            </p:cNvPr>
            <p:cNvPicPr preferRelativeResize="0">
              <a:picLocks/>
            </p:cNvPicPr>
            <p:nvPr/>
          </p:nvPicPr>
          <p:blipFill rotWithShape="1">
            <a:blip r:embed="rId3">
              <a:alphaModFix/>
            </a:blip>
            <a:srcRect/>
            <a:stretch/>
          </p:blipFill>
          <p:spPr>
            <a:xfrm>
              <a:off x="59590" y="5074182"/>
              <a:ext cx="11978640" cy="580821"/>
            </a:xfrm>
            <a:prstGeom prst="rect">
              <a:avLst/>
            </a:prstGeom>
            <a:noFill/>
            <a:ln>
              <a:noFill/>
            </a:ln>
          </p:spPr>
        </p:pic>
        <p:grpSp>
          <p:nvGrpSpPr>
            <p:cNvPr id="8" name="Group 7">
              <a:extLst>
                <a:ext uri="{FF2B5EF4-FFF2-40B4-BE49-F238E27FC236}">
                  <a16:creationId xmlns:a16="http://schemas.microsoft.com/office/drawing/2014/main" id="{AD7C703E-E3E0-288B-D235-CA495C0A1F61}"/>
                </a:ext>
              </a:extLst>
            </p:cNvPr>
            <p:cNvGrpSpPr/>
            <p:nvPr/>
          </p:nvGrpSpPr>
          <p:grpSpPr>
            <a:xfrm>
              <a:off x="4137544" y="5129321"/>
              <a:ext cx="4660487" cy="603681"/>
              <a:chOff x="3556463" y="5506015"/>
              <a:chExt cx="4660487" cy="603681"/>
            </a:xfrm>
          </p:grpSpPr>
          <p:pic>
            <p:nvPicPr>
              <p:cNvPr id="6" name="Picture 5">
                <a:extLst>
                  <a:ext uri="{FF2B5EF4-FFF2-40B4-BE49-F238E27FC236}">
                    <a16:creationId xmlns:a16="http://schemas.microsoft.com/office/drawing/2014/main" id="{846FFCC1-0EE2-D6EA-E74C-D94197330D8E}"/>
                  </a:ext>
                </a:extLst>
              </p:cNvPr>
              <p:cNvPicPr>
                <a:picLocks noChangeAspect="1"/>
              </p:cNvPicPr>
              <p:nvPr/>
            </p:nvPicPr>
            <p:blipFill rotWithShape="1">
              <a:blip r:embed="rId4"/>
              <a:srcRect l="27147" r="43166" b="-15038"/>
              <a:stretch/>
            </p:blipFill>
            <p:spPr>
              <a:xfrm>
                <a:off x="3556463" y="5528875"/>
                <a:ext cx="2912918" cy="580821"/>
              </a:xfrm>
              <a:prstGeom prst="rect">
                <a:avLst/>
              </a:prstGeom>
            </p:spPr>
          </p:pic>
          <p:pic>
            <p:nvPicPr>
              <p:cNvPr id="7" name="Picture 6">
                <a:extLst>
                  <a:ext uri="{FF2B5EF4-FFF2-40B4-BE49-F238E27FC236}">
                    <a16:creationId xmlns:a16="http://schemas.microsoft.com/office/drawing/2014/main" id="{4B48875D-EECC-2F16-23E3-D1A378A4023D}"/>
                  </a:ext>
                </a:extLst>
              </p:cNvPr>
              <p:cNvPicPr>
                <a:picLocks noChangeAspect="1"/>
              </p:cNvPicPr>
              <p:nvPr/>
            </p:nvPicPr>
            <p:blipFill rotWithShape="1">
              <a:blip r:embed="rId4"/>
              <a:srcRect l="82190" t="1" b="-16797"/>
              <a:stretch/>
            </p:blipFill>
            <p:spPr>
              <a:xfrm>
                <a:off x="6469381" y="5506015"/>
                <a:ext cx="1747569" cy="589703"/>
              </a:xfrm>
              <a:prstGeom prst="rect">
                <a:avLst/>
              </a:prstGeom>
            </p:spPr>
          </p:pic>
        </p:grpSp>
        <p:sp>
          <p:nvSpPr>
            <p:cNvPr id="16" name="Google Shape;70;p1" title="Highlight Circle">
              <a:extLst>
                <a:ext uri="{FF2B5EF4-FFF2-40B4-BE49-F238E27FC236}">
                  <a16:creationId xmlns:a16="http://schemas.microsoft.com/office/drawing/2014/main" id="{30B45200-094E-51AB-698B-CFF72EF1D8B0}"/>
                </a:ext>
              </a:extLst>
            </p:cNvPr>
            <p:cNvSpPr/>
            <p:nvPr/>
          </p:nvSpPr>
          <p:spPr>
            <a:xfrm>
              <a:off x="650832" y="5195562"/>
              <a:ext cx="274320" cy="274320"/>
            </a:xfrm>
            <a:prstGeom prst="ellipse">
              <a:avLst/>
            </a:prstGeom>
            <a:noFill/>
            <a:ln w="25400" cap="flat" cmpd="sng">
              <a:solidFill>
                <a:srgbClr val="C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accent4"/>
                </a:solidFill>
                <a:latin typeface="Open Sans"/>
                <a:ea typeface="Open Sans"/>
                <a:cs typeface="Open Sans"/>
                <a:sym typeface="Open Sans"/>
              </a:endParaRPr>
            </a:p>
          </p:txBody>
        </p:sp>
        <p:sp>
          <p:nvSpPr>
            <p:cNvPr id="17" name="Google Shape;71;p1" title="Highlight Box">
              <a:extLst>
                <a:ext uri="{FF2B5EF4-FFF2-40B4-BE49-F238E27FC236}">
                  <a16:creationId xmlns:a16="http://schemas.microsoft.com/office/drawing/2014/main" id="{7495F394-39A1-C3A8-2141-B4D6AE0F2EC4}"/>
                </a:ext>
              </a:extLst>
            </p:cNvPr>
            <p:cNvSpPr/>
            <p:nvPr/>
          </p:nvSpPr>
          <p:spPr>
            <a:xfrm>
              <a:off x="122912" y="5131332"/>
              <a:ext cx="1751608" cy="500811"/>
            </a:xfrm>
            <a:prstGeom prst="rect">
              <a:avLst/>
            </a:prstGeom>
            <a:noFill/>
            <a:ln w="57150" cap="flat" cmpd="sng">
              <a:solidFill>
                <a:srgbClr val="39BB4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75A22"/>
                </a:solidFill>
                <a:latin typeface="Open Sans"/>
                <a:ea typeface="Open Sans"/>
                <a:cs typeface="Open Sans"/>
                <a:sym typeface="Open Sans"/>
              </a:endParaRPr>
            </a:p>
          </p:txBody>
        </p:sp>
        <p:sp>
          <p:nvSpPr>
            <p:cNvPr id="18" name="Google Shape;74;p1">
              <a:extLst>
                <a:ext uri="{FF2B5EF4-FFF2-40B4-BE49-F238E27FC236}">
                  <a16:creationId xmlns:a16="http://schemas.microsoft.com/office/drawing/2014/main" id="{AD657C86-39CA-61C2-540F-52EC6918C9E4}"/>
                </a:ext>
              </a:extLst>
            </p:cNvPr>
            <p:cNvSpPr txBox="1"/>
            <p:nvPr/>
          </p:nvSpPr>
          <p:spPr>
            <a:xfrm>
              <a:off x="2765945" y="3146914"/>
              <a:ext cx="2743199" cy="181584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b="0" i="0" u="none" strike="noStrike" cap="none" dirty="0">
                  <a:solidFill>
                    <a:schemeClr val="dk1"/>
                  </a:solidFill>
                  <a:latin typeface="Open Sans"/>
                  <a:ea typeface="Open Sans"/>
                  <a:cs typeface="Open Sans"/>
                  <a:sym typeface="Open Sans"/>
                </a:rPr>
                <a:t>Click the </a:t>
              </a:r>
              <a:r>
                <a:rPr lang="en-US" sz="1400" b="1" i="0" u="none" strike="noStrike" cap="none" dirty="0">
                  <a:solidFill>
                    <a:srgbClr val="39B54A"/>
                  </a:solidFill>
                  <a:latin typeface="Open Sans"/>
                  <a:ea typeface="Open Sans"/>
                  <a:cs typeface="Open Sans"/>
                  <a:sym typeface="Open Sans"/>
                </a:rPr>
                <a:t>microphone icon </a:t>
              </a:r>
              <a:r>
                <a:rPr lang="en-US" sz="1400" b="0" i="0" u="none" strike="noStrike" cap="none" dirty="0">
                  <a:solidFill>
                    <a:schemeClr val="dk1"/>
                  </a:solidFill>
                  <a:latin typeface="Open Sans"/>
                  <a:ea typeface="Open Sans"/>
                  <a:cs typeface="Open Sans"/>
                  <a:sym typeface="Open Sans"/>
                </a:rPr>
                <a:t>near the bottom of your screen to mute or unmute yourself. </a:t>
              </a:r>
              <a:endParaRPr sz="1400" dirty="0">
                <a:solidFill>
                  <a:schemeClr val="dk1"/>
                </a:solidFill>
                <a:latin typeface="Open Sans"/>
                <a:ea typeface="Open Sans"/>
                <a:cs typeface="Open Sans"/>
                <a:sym typeface="Open Sans"/>
              </a:endParaRPr>
            </a:p>
            <a:p>
              <a:pPr marL="0" marR="0" lvl="0" indent="0" algn="l" rtl="0">
                <a:spcBef>
                  <a:spcPts val="0"/>
                </a:spcBef>
                <a:spcAft>
                  <a:spcPts val="0"/>
                </a:spcAft>
                <a:buNone/>
              </a:pPr>
              <a:endParaRPr sz="1400" dirty="0">
                <a:solidFill>
                  <a:srgbClr val="F75A22"/>
                </a:solidFill>
                <a:latin typeface="Open Sans"/>
                <a:ea typeface="Open Sans"/>
                <a:cs typeface="Open Sans"/>
                <a:sym typeface="Open Sans"/>
              </a:endParaRPr>
            </a:p>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the </a:t>
              </a:r>
              <a:r>
                <a:rPr lang="en-US" sz="1400" b="1" dirty="0">
                  <a:solidFill>
                    <a:srgbClr val="39BB4A"/>
                  </a:solidFill>
                  <a:latin typeface="Open Sans"/>
                  <a:ea typeface="Open Sans"/>
                  <a:cs typeface="Open Sans"/>
                  <a:sym typeface="Open Sans"/>
                </a:rPr>
                <a:t>camera </a:t>
              </a:r>
              <a:r>
                <a:rPr lang="en-US" sz="1400" dirty="0">
                  <a:solidFill>
                    <a:schemeClr val="dk1"/>
                  </a:solidFill>
                  <a:latin typeface="Open Sans"/>
                  <a:ea typeface="Open Sans"/>
                  <a:cs typeface="Open Sans"/>
                  <a:sym typeface="Open Sans"/>
                </a:rPr>
                <a:t>icon to turn on or turn off your camera.</a:t>
              </a:r>
              <a:endParaRPr sz="1400" dirty="0">
                <a:solidFill>
                  <a:srgbClr val="F75A22"/>
                </a:solidFill>
                <a:latin typeface="Open Sans"/>
                <a:ea typeface="Open Sans"/>
                <a:cs typeface="Open Sans"/>
                <a:sym typeface="Open Sans"/>
              </a:endParaRPr>
            </a:p>
            <a:p>
              <a:pPr marL="171450" marR="0" lvl="0" indent="-82550" algn="l" rtl="0">
                <a:spcBef>
                  <a:spcPts val="0"/>
                </a:spcBef>
                <a:spcAft>
                  <a:spcPts val="0"/>
                </a:spcAft>
                <a:buClr>
                  <a:schemeClr val="dk1"/>
                </a:buClr>
                <a:buSzPts val="1400"/>
                <a:buFont typeface="Arial"/>
                <a:buNone/>
              </a:pPr>
              <a:endParaRPr sz="1400" dirty="0">
                <a:solidFill>
                  <a:schemeClr val="dk1"/>
                </a:solidFill>
                <a:latin typeface="Open Sans"/>
                <a:ea typeface="Open Sans"/>
                <a:cs typeface="Open Sans"/>
                <a:sym typeface="Open Sans"/>
              </a:endParaRPr>
            </a:p>
          </p:txBody>
        </p:sp>
        <p:sp>
          <p:nvSpPr>
            <p:cNvPr id="19" name="Google Shape;75;p1" title="Use or Mute Your Microphone">
              <a:extLst>
                <a:ext uri="{FF2B5EF4-FFF2-40B4-BE49-F238E27FC236}">
                  <a16:creationId xmlns:a16="http://schemas.microsoft.com/office/drawing/2014/main" id="{A79A0B1D-740C-FDF8-F22F-5A3B18E2DC41}"/>
                </a:ext>
              </a:extLst>
            </p:cNvPr>
            <p:cNvSpPr txBox="1"/>
            <p:nvPr/>
          </p:nvSpPr>
          <p:spPr>
            <a:xfrm>
              <a:off x="2751175" y="2753651"/>
              <a:ext cx="2743200"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defPPr>
                <a:defRPr lang="en-US"/>
              </a:defPPr>
              <a:lvl1pPr marR="0" lvl="0" indent="0" algn="ctr">
                <a:spcBef>
                  <a:spcPts val="0"/>
                </a:spcBef>
                <a:spcAft>
                  <a:spcPts val="0"/>
                </a:spcAft>
                <a:buNone/>
                <a:defRPr sz="1600" b="1">
                  <a:solidFill>
                    <a:schemeClr val="lt1"/>
                  </a:solidFill>
                  <a:latin typeface="+mj-lt"/>
                  <a:ea typeface="Open Sans"/>
                  <a:cs typeface="Open Sans"/>
                </a:defRPr>
              </a:lvl1pPr>
            </a:lstStyle>
            <a:p>
              <a:pPr lvl="0"/>
              <a:r>
                <a:rPr lang="en-US" dirty="0">
                  <a:sym typeface="Open Sans"/>
                </a:rPr>
                <a:t>Microphone &amp; Camera</a:t>
              </a:r>
              <a:endParaRPr dirty="0">
                <a:sym typeface="Open Sans"/>
              </a:endParaRPr>
            </a:p>
          </p:txBody>
        </p:sp>
        <p:pic>
          <p:nvPicPr>
            <p:cNvPr id="20" name="Google Shape;77;p1" title="Microphone Menu Image">
              <a:extLst>
                <a:ext uri="{FF2B5EF4-FFF2-40B4-BE49-F238E27FC236}">
                  <a16:creationId xmlns:a16="http://schemas.microsoft.com/office/drawing/2014/main" id="{BE2D2B12-A7D6-C963-89BD-D8C8E68822FE}"/>
                </a:ext>
              </a:extLst>
            </p:cNvPr>
            <p:cNvPicPr preferRelativeResize="0"/>
            <p:nvPr/>
          </p:nvPicPr>
          <p:blipFill rotWithShape="1">
            <a:blip r:embed="rId5">
              <a:alphaModFix/>
            </a:blip>
            <a:srcRect/>
            <a:stretch/>
          </p:blipFill>
          <p:spPr>
            <a:xfrm>
              <a:off x="185609" y="2685064"/>
              <a:ext cx="2133299" cy="2433493"/>
            </a:xfrm>
            <a:prstGeom prst="rect">
              <a:avLst/>
            </a:prstGeom>
            <a:noFill/>
            <a:ln>
              <a:noFill/>
            </a:ln>
          </p:spPr>
        </p:pic>
        <p:sp>
          <p:nvSpPr>
            <p:cNvPr id="21" name="Google Shape;78;p1" title="Text Border Box">
              <a:extLst>
                <a:ext uri="{FF2B5EF4-FFF2-40B4-BE49-F238E27FC236}">
                  <a16:creationId xmlns:a16="http://schemas.microsoft.com/office/drawing/2014/main" id="{B11DA436-904C-44DB-26D9-53A8C56131F3}"/>
                </a:ext>
              </a:extLst>
            </p:cNvPr>
            <p:cNvSpPr/>
            <p:nvPr/>
          </p:nvSpPr>
          <p:spPr>
            <a:xfrm>
              <a:off x="9026942" y="772703"/>
              <a:ext cx="2743200" cy="4019109"/>
            </a:xfrm>
            <a:prstGeom prst="rect">
              <a:avLst/>
            </a:prstGeom>
            <a:noFill/>
            <a:ln w="25400" cap="flat" cmpd="sng">
              <a:solidFill>
                <a:srgbClr val="00386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a:ea typeface="Open Sans"/>
                <a:cs typeface="Open Sans"/>
                <a:sym typeface="Open Sans"/>
              </a:endParaRPr>
            </a:p>
          </p:txBody>
        </p:sp>
        <p:sp>
          <p:nvSpPr>
            <p:cNvPr id="22" name="Google Shape;79;p1">
              <a:extLst>
                <a:ext uri="{FF2B5EF4-FFF2-40B4-BE49-F238E27FC236}">
                  <a16:creationId xmlns:a16="http://schemas.microsoft.com/office/drawing/2014/main" id="{DE737E42-350A-ACC0-7886-38633C551B4D}"/>
                </a:ext>
              </a:extLst>
            </p:cNvPr>
            <p:cNvSpPr txBox="1"/>
            <p:nvPr/>
          </p:nvSpPr>
          <p:spPr>
            <a:xfrm>
              <a:off x="9029875" y="867543"/>
              <a:ext cx="2743200" cy="181588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Send a message for technology questions.</a:t>
              </a:r>
              <a:endParaRPr dirty="0"/>
            </a:p>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on the </a:t>
              </a:r>
              <a:r>
                <a:rPr lang="en-US" sz="1400" b="1" dirty="0">
                  <a:solidFill>
                    <a:srgbClr val="602D91"/>
                  </a:solidFill>
                  <a:latin typeface="Open Sans"/>
                  <a:ea typeface="Open Sans"/>
                  <a:cs typeface="Open Sans"/>
                  <a:sym typeface="Open Sans"/>
                </a:rPr>
                <a:t>Chat</a:t>
              </a:r>
              <a:r>
                <a:rPr lang="en-US" sz="1400" dirty="0">
                  <a:solidFill>
                    <a:srgbClr val="602D91"/>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icon at the bottom of your screen to open the chat. Type in your question and press Enter for assistance. Click </a:t>
              </a:r>
              <a:r>
                <a:rPr lang="en-US" sz="1400" b="1" dirty="0">
                  <a:solidFill>
                    <a:srgbClr val="602D91"/>
                  </a:solidFill>
                  <a:latin typeface="Open Sans"/>
                  <a:ea typeface="Open Sans"/>
                  <a:cs typeface="Open Sans"/>
                  <a:sym typeface="Open Sans"/>
                </a:rPr>
                <a:t>Chat</a:t>
              </a:r>
              <a:r>
                <a:rPr lang="en-US" sz="1400" dirty="0">
                  <a:solidFill>
                    <a:srgbClr val="602D91"/>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again to close the window.</a:t>
              </a:r>
              <a:endParaRPr dirty="0"/>
            </a:p>
          </p:txBody>
        </p:sp>
        <p:sp>
          <p:nvSpPr>
            <p:cNvPr id="23" name="Google Shape;80;p1">
              <a:extLst>
                <a:ext uri="{FF2B5EF4-FFF2-40B4-BE49-F238E27FC236}">
                  <a16:creationId xmlns:a16="http://schemas.microsoft.com/office/drawing/2014/main" id="{B0F3D419-0C9A-C244-B1B8-4409F3189148}"/>
                </a:ext>
              </a:extLst>
            </p:cNvPr>
            <p:cNvSpPr txBox="1"/>
            <p:nvPr/>
          </p:nvSpPr>
          <p:spPr>
            <a:xfrm>
              <a:off x="9029875" y="455141"/>
              <a:ext cx="2743200"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defPPr>
                <a:defRPr lang="en-US"/>
              </a:defPPr>
              <a:lvl1pPr marR="0" lvl="0" indent="0" algn="ctr">
                <a:spcBef>
                  <a:spcPts val="0"/>
                </a:spcBef>
                <a:spcAft>
                  <a:spcPts val="0"/>
                </a:spcAft>
                <a:buNone/>
                <a:defRPr sz="1600" b="1">
                  <a:solidFill>
                    <a:schemeClr val="lt1"/>
                  </a:solidFill>
                  <a:latin typeface="+mj-lt"/>
                  <a:ea typeface="Open Sans"/>
                  <a:cs typeface="Open Sans"/>
                </a:defRPr>
              </a:lvl1pPr>
            </a:lstStyle>
            <a:p>
              <a:pPr lvl="0"/>
              <a:r>
                <a:rPr lang="en-US" dirty="0">
                  <a:sym typeface="Open Sans"/>
                </a:rPr>
                <a:t>Tech Support</a:t>
              </a:r>
              <a:endParaRPr dirty="0"/>
            </a:p>
          </p:txBody>
        </p:sp>
        <p:sp>
          <p:nvSpPr>
            <p:cNvPr id="26" name="Google Shape;83;p1">
              <a:extLst>
                <a:ext uri="{FF2B5EF4-FFF2-40B4-BE49-F238E27FC236}">
                  <a16:creationId xmlns:a16="http://schemas.microsoft.com/office/drawing/2014/main" id="{459571E8-8BC2-698D-10B5-2A0DC8FD9F28}"/>
                </a:ext>
              </a:extLst>
            </p:cNvPr>
            <p:cNvSpPr txBox="1"/>
            <p:nvPr/>
          </p:nvSpPr>
          <p:spPr>
            <a:xfrm>
              <a:off x="5892521" y="867543"/>
              <a:ext cx="2743200" cy="246221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the </a:t>
              </a:r>
              <a:r>
                <a:rPr lang="en-US" sz="1400" b="1" dirty="0">
                  <a:solidFill>
                    <a:srgbClr val="004E89"/>
                  </a:solidFill>
                  <a:latin typeface="Open Sans"/>
                  <a:ea typeface="Open Sans"/>
                  <a:cs typeface="Open Sans"/>
                  <a:sym typeface="Open Sans"/>
                </a:rPr>
                <a:t>Participants </a:t>
              </a:r>
              <a:r>
                <a:rPr lang="en-US" sz="1400" dirty="0">
                  <a:solidFill>
                    <a:schemeClr val="dk1"/>
                  </a:solidFill>
                  <a:latin typeface="Open Sans"/>
                  <a:ea typeface="Open Sans"/>
                  <a:cs typeface="Open Sans"/>
                  <a:sym typeface="Open Sans"/>
                </a:rPr>
                <a:t>icon. Hover over your name, click </a:t>
              </a:r>
              <a:r>
                <a:rPr lang="en-US" sz="1400" b="1" dirty="0">
                  <a:solidFill>
                    <a:schemeClr val="dk1"/>
                  </a:solidFill>
                  <a:latin typeface="Open Sans"/>
                  <a:ea typeface="Open Sans"/>
                  <a:cs typeface="Open Sans"/>
                  <a:sym typeface="Open Sans"/>
                </a:rPr>
                <a:t>More</a:t>
              </a:r>
              <a:r>
                <a:rPr lang="en-US" sz="1400" dirty="0">
                  <a:solidFill>
                    <a:schemeClr val="dk1"/>
                  </a:solidFill>
                  <a:latin typeface="Open Sans"/>
                  <a:ea typeface="Open Sans"/>
                  <a:cs typeface="Open Sans"/>
                  <a:sym typeface="Open Sans"/>
                </a:rPr>
                <a:t>, click </a:t>
              </a:r>
              <a:r>
                <a:rPr lang="en-US" sz="1400" b="1" dirty="0">
                  <a:solidFill>
                    <a:schemeClr val="dk1"/>
                  </a:solidFill>
                  <a:latin typeface="Open Sans"/>
                  <a:ea typeface="Open Sans"/>
                  <a:cs typeface="Open Sans"/>
                  <a:sym typeface="Open Sans"/>
                </a:rPr>
                <a:t>Rename</a:t>
              </a:r>
              <a:r>
                <a:rPr lang="en-US" sz="1400" dirty="0">
                  <a:solidFill>
                    <a:schemeClr val="dk1"/>
                  </a:solidFill>
                  <a:latin typeface="Open Sans"/>
                  <a:ea typeface="Open Sans"/>
                  <a:cs typeface="Open Sans"/>
                  <a:sym typeface="Open Sans"/>
                </a:rPr>
                <a:t>, then enter your full name. </a:t>
              </a:r>
              <a:endParaRPr sz="1400" dirty="0">
                <a:solidFill>
                  <a:schemeClr val="dk1"/>
                </a:solidFill>
                <a:latin typeface="Open Sans"/>
                <a:ea typeface="Open Sans"/>
                <a:cs typeface="Open Sans"/>
                <a:sym typeface="Open Sans"/>
              </a:endParaRPr>
            </a:p>
            <a:p>
              <a:pPr marL="0" marR="0" lvl="0" indent="0" algn="l" rtl="0">
                <a:spcBef>
                  <a:spcPts val="0"/>
                </a:spcBef>
                <a:spcAft>
                  <a:spcPts val="0"/>
                </a:spcAft>
                <a:buNone/>
              </a:pPr>
              <a:endParaRPr sz="1400" dirty="0">
                <a:solidFill>
                  <a:schemeClr val="dk1"/>
                </a:solidFill>
                <a:latin typeface="Open Sans"/>
                <a:ea typeface="Open Sans"/>
                <a:cs typeface="Open Sans"/>
                <a:sym typeface="Open Sans"/>
              </a:endParaRPr>
            </a:p>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If multiple people from your agency are sharing your login, please enter everyone’s names so we can take attendance. Click </a:t>
              </a:r>
              <a:r>
                <a:rPr lang="en-US" sz="1400" b="1" dirty="0">
                  <a:solidFill>
                    <a:srgbClr val="004E89"/>
                  </a:solidFill>
                  <a:latin typeface="Open Sans"/>
                  <a:ea typeface="Open Sans"/>
                  <a:cs typeface="Open Sans"/>
                  <a:sym typeface="Open Sans"/>
                </a:rPr>
                <a:t>Participants</a:t>
              </a:r>
              <a:r>
                <a:rPr lang="en-US" sz="1400" dirty="0">
                  <a:solidFill>
                    <a:srgbClr val="004E89"/>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again to close the Participants window.</a:t>
              </a:r>
              <a:endParaRPr dirty="0"/>
            </a:p>
          </p:txBody>
        </p:sp>
        <p:sp>
          <p:nvSpPr>
            <p:cNvPr id="27" name="Google Shape;84;p1" title="Edit Your Name">
              <a:extLst>
                <a:ext uri="{FF2B5EF4-FFF2-40B4-BE49-F238E27FC236}">
                  <a16:creationId xmlns:a16="http://schemas.microsoft.com/office/drawing/2014/main" id="{48059E92-908A-5DDE-316C-14BE49AF1E04}"/>
                </a:ext>
              </a:extLst>
            </p:cNvPr>
            <p:cNvSpPr txBox="1"/>
            <p:nvPr/>
          </p:nvSpPr>
          <p:spPr>
            <a:xfrm>
              <a:off x="5892521" y="434149"/>
              <a:ext cx="2743200"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defPPr>
                <a:defRPr lang="en-US"/>
              </a:defPPr>
              <a:lvl1pPr marR="0" lvl="0" indent="0" algn="ctr">
                <a:spcBef>
                  <a:spcPts val="0"/>
                </a:spcBef>
                <a:spcAft>
                  <a:spcPts val="0"/>
                </a:spcAft>
                <a:buNone/>
                <a:defRPr sz="1600" b="1">
                  <a:solidFill>
                    <a:schemeClr val="lt1"/>
                  </a:solidFill>
                  <a:latin typeface="+mj-lt"/>
                  <a:ea typeface="Open Sans"/>
                  <a:cs typeface="Open Sans"/>
                </a:defRPr>
              </a:lvl1pPr>
            </a:lstStyle>
            <a:p>
              <a:pPr lvl="0"/>
              <a:r>
                <a:rPr lang="en-US" dirty="0">
                  <a:sym typeface="Open Sans"/>
                </a:rPr>
                <a:t>Edit Your Name</a:t>
              </a:r>
              <a:endParaRPr dirty="0"/>
            </a:p>
          </p:txBody>
        </p:sp>
        <p:sp>
          <p:nvSpPr>
            <p:cNvPr id="28" name="Google Shape;86;p1">
              <a:extLst>
                <a:ext uri="{FF2B5EF4-FFF2-40B4-BE49-F238E27FC236}">
                  <a16:creationId xmlns:a16="http://schemas.microsoft.com/office/drawing/2014/main" id="{D6E48CFD-F0E7-74E3-06FD-274E76C0D757}"/>
                </a:ext>
              </a:extLst>
            </p:cNvPr>
            <p:cNvSpPr txBox="1"/>
            <p:nvPr/>
          </p:nvSpPr>
          <p:spPr>
            <a:xfrm>
              <a:off x="272481" y="867543"/>
              <a:ext cx="5238225" cy="160043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the </a:t>
              </a:r>
              <a:r>
                <a:rPr lang="en-US" sz="1400" b="1" dirty="0">
                  <a:solidFill>
                    <a:srgbClr val="C00000"/>
                  </a:solidFill>
                  <a:latin typeface="Open Sans"/>
                  <a:ea typeface="Open Sans"/>
                  <a:cs typeface="Open Sans"/>
                  <a:sym typeface="Open Sans"/>
                </a:rPr>
                <a:t>arrow</a:t>
              </a:r>
              <a:r>
                <a:rPr lang="en-US" sz="1400" dirty="0">
                  <a:solidFill>
                    <a:schemeClr val="accent4"/>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next to the </a:t>
              </a:r>
              <a:r>
                <a:rPr lang="en-US" sz="1400" b="1" dirty="0">
                  <a:solidFill>
                    <a:srgbClr val="39BB4A"/>
                  </a:solidFill>
                  <a:latin typeface="Open Sans"/>
                  <a:ea typeface="Open Sans"/>
                  <a:cs typeface="Open Sans"/>
                  <a:sym typeface="Open Sans"/>
                </a:rPr>
                <a:t>microphone</a:t>
              </a:r>
              <a:r>
                <a:rPr lang="en-US" sz="1400" dirty="0">
                  <a:solidFill>
                    <a:srgbClr val="39BB4A"/>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icon to open audio controls. Select options to: </a:t>
              </a:r>
              <a:endParaRPr dirty="0"/>
            </a:p>
            <a:p>
              <a:pPr marL="285750" marR="0" lvl="0" indent="-285750" algn="l" rtl="0">
                <a:spcBef>
                  <a:spcPts val="0"/>
                </a:spcBef>
                <a:spcAft>
                  <a:spcPts val="0"/>
                </a:spcAft>
                <a:buClr>
                  <a:schemeClr val="dk1"/>
                </a:buClr>
                <a:buSzPts val="1400"/>
                <a:buFont typeface="Arial"/>
                <a:buChar char="•"/>
              </a:pPr>
              <a:r>
                <a:rPr lang="en-US" sz="1400" dirty="0">
                  <a:solidFill>
                    <a:schemeClr val="dk1"/>
                  </a:solidFill>
                  <a:latin typeface="Open Sans"/>
                  <a:ea typeface="Open Sans"/>
                  <a:cs typeface="Open Sans"/>
                  <a:sym typeface="Open Sans"/>
                </a:rPr>
                <a:t>Test or select your microphone and speakers.</a:t>
              </a:r>
              <a:endParaRPr dirty="0"/>
            </a:p>
            <a:p>
              <a:pPr marL="285750" marR="0" lvl="0" indent="-285750" algn="l" rtl="0">
                <a:spcBef>
                  <a:spcPts val="0"/>
                </a:spcBef>
                <a:spcAft>
                  <a:spcPts val="0"/>
                </a:spcAft>
                <a:buClr>
                  <a:schemeClr val="dk1"/>
                </a:buClr>
                <a:buSzPts val="1400"/>
                <a:buFont typeface="Arial"/>
                <a:buChar char="•"/>
              </a:pPr>
              <a:r>
                <a:rPr lang="en-US" sz="1400" dirty="0">
                  <a:solidFill>
                    <a:schemeClr val="dk1"/>
                  </a:solidFill>
                  <a:latin typeface="Open Sans"/>
                  <a:ea typeface="Open Sans"/>
                  <a:cs typeface="Open Sans"/>
                  <a:sym typeface="Open Sans"/>
                </a:rPr>
                <a:t>Use your phone if you don’t have a working microphone. Click </a:t>
              </a:r>
              <a:r>
                <a:rPr lang="en-US" sz="1400" b="1" dirty="0">
                  <a:solidFill>
                    <a:schemeClr val="dk1"/>
                  </a:solidFill>
                  <a:latin typeface="Open Sans"/>
                  <a:ea typeface="Open Sans"/>
                  <a:cs typeface="Open Sans"/>
                  <a:sym typeface="Open Sans"/>
                </a:rPr>
                <a:t>Switch to Phone Audio</a:t>
              </a:r>
              <a:r>
                <a:rPr lang="en-US" sz="1400" dirty="0">
                  <a:solidFill>
                    <a:schemeClr val="dk1"/>
                  </a:solidFill>
                  <a:latin typeface="Open Sans"/>
                  <a:ea typeface="Open Sans"/>
                  <a:cs typeface="Open Sans"/>
                  <a:sym typeface="Open Sans"/>
                </a:rPr>
                <a:t>, call the number provided, and enter the meeting ID and participant ID provided when prompted. </a:t>
              </a:r>
              <a:endParaRPr dirty="0"/>
            </a:p>
          </p:txBody>
        </p:sp>
        <p:sp>
          <p:nvSpPr>
            <p:cNvPr id="29" name="Google Shape;87;p1" title="Audio Set Up Directions">
              <a:extLst>
                <a:ext uri="{FF2B5EF4-FFF2-40B4-BE49-F238E27FC236}">
                  <a16:creationId xmlns:a16="http://schemas.microsoft.com/office/drawing/2014/main" id="{5CF25919-EEF1-F9E7-9B04-31BFB7179FE6}"/>
                </a:ext>
              </a:extLst>
            </p:cNvPr>
            <p:cNvSpPr txBox="1"/>
            <p:nvPr/>
          </p:nvSpPr>
          <p:spPr>
            <a:xfrm>
              <a:off x="272481" y="465808"/>
              <a:ext cx="5221894"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p>
              <a:pPr marL="0" marR="0" lvl="0" indent="0" algn="ctr" defTabSz="914400" rtl="0" eaLnBrk="1" latinLnBrk="0" hangingPunct="1">
                <a:spcBef>
                  <a:spcPts val="0"/>
                </a:spcBef>
                <a:spcAft>
                  <a:spcPts val="0"/>
                </a:spcAft>
                <a:buNone/>
              </a:pPr>
              <a:r>
                <a:rPr lang="en-US" sz="1600" b="1" kern="1200" dirty="0">
                  <a:solidFill>
                    <a:schemeClr val="lt1"/>
                  </a:solidFill>
                  <a:latin typeface="+mj-lt"/>
                  <a:ea typeface="Open Sans"/>
                  <a:cs typeface="Open Sans"/>
                  <a:sym typeface="Open Sans"/>
                </a:rPr>
                <a:t>Audio Controls</a:t>
              </a:r>
              <a:endParaRPr sz="1600" b="1" kern="1200" dirty="0">
                <a:solidFill>
                  <a:schemeClr val="lt1"/>
                </a:solidFill>
                <a:latin typeface="+mj-lt"/>
                <a:ea typeface="Open Sans"/>
                <a:cs typeface="Open Sans"/>
              </a:endParaRPr>
            </a:p>
          </p:txBody>
        </p:sp>
        <p:sp>
          <p:nvSpPr>
            <p:cNvPr id="10" name="Google Shape;84;p1" title="Edit Your Name">
              <a:extLst>
                <a:ext uri="{FF2B5EF4-FFF2-40B4-BE49-F238E27FC236}">
                  <a16:creationId xmlns:a16="http://schemas.microsoft.com/office/drawing/2014/main" id="{BE3284BC-0576-9250-340A-4A6D8B5E23DB}"/>
                </a:ext>
              </a:extLst>
            </p:cNvPr>
            <p:cNvSpPr txBox="1"/>
            <p:nvPr/>
          </p:nvSpPr>
          <p:spPr>
            <a:xfrm>
              <a:off x="5892521" y="3593873"/>
              <a:ext cx="2743200"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defPPr>
                <a:defRPr lang="en-US"/>
              </a:defPPr>
              <a:lvl1pPr marR="0" lvl="0" indent="0" algn="ctr">
                <a:spcBef>
                  <a:spcPts val="0"/>
                </a:spcBef>
                <a:spcAft>
                  <a:spcPts val="0"/>
                </a:spcAft>
                <a:buNone/>
                <a:defRPr sz="1600" b="1">
                  <a:solidFill>
                    <a:schemeClr val="lt1"/>
                  </a:solidFill>
                  <a:latin typeface="+mj-lt"/>
                  <a:ea typeface="Open Sans"/>
                  <a:cs typeface="Open Sans"/>
                </a:defRPr>
              </a:lvl1pPr>
            </a:lstStyle>
            <a:p>
              <a:pPr lvl="0"/>
              <a:r>
                <a:rPr lang="en-US" dirty="0">
                  <a:sym typeface="Open Sans"/>
                </a:rPr>
                <a:t>Closed Captions</a:t>
              </a:r>
              <a:endParaRPr dirty="0"/>
            </a:p>
          </p:txBody>
        </p:sp>
        <p:sp>
          <p:nvSpPr>
            <p:cNvPr id="11" name="Google Shape;83;p1">
              <a:extLst>
                <a:ext uri="{FF2B5EF4-FFF2-40B4-BE49-F238E27FC236}">
                  <a16:creationId xmlns:a16="http://schemas.microsoft.com/office/drawing/2014/main" id="{0AB37EFC-7F06-00E4-E140-641344B28EC4}"/>
                </a:ext>
              </a:extLst>
            </p:cNvPr>
            <p:cNvSpPr txBox="1"/>
            <p:nvPr/>
          </p:nvSpPr>
          <p:spPr>
            <a:xfrm>
              <a:off x="5878892" y="4043155"/>
              <a:ext cx="2743200" cy="73862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the </a:t>
              </a:r>
              <a:r>
                <a:rPr lang="en-US" sz="1400" b="1" dirty="0">
                  <a:solidFill>
                    <a:schemeClr val="accent4"/>
                  </a:solidFill>
                  <a:latin typeface="Open Sans"/>
                  <a:ea typeface="Open Sans"/>
                  <a:cs typeface="Open Sans"/>
                  <a:sym typeface="Open Sans"/>
                </a:rPr>
                <a:t>Show Captions</a:t>
              </a:r>
              <a:r>
                <a:rPr lang="en-US" sz="1400" b="1" dirty="0">
                  <a:solidFill>
                    <a:srgbClr val="004E89"/>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icon. Choose your language if prompted.</a:t>
              </a:r>
              <a:endParaRPr dirty="0"/>
            </a:p>
          </p:txBody>
        </p:sp>
        <p:sp>
          <p:nvSpPr>
            <p:cNvPr id="30" name="Google Shape;69;p1" title="Highlight Box">
              <a:extLst>
                <a:ext uri="{FF2B5EF4-FFF2-40B4-BE49-F238E27FC236}">
                  <a16:creationId xmlns:a16="http://schemas.microsoft.com/office/drawing/2014/main" id="{206F7373-FD7B-8B2E-C2D8-E9649BDC520D}"/>
                </a:ext>
              </a:extLst>
            </p:cNvPr>
            <p:cNvSpPr/>
            <p:nvPr/>
          </p:nvSpPr>
          <p:spPr>
            <a:xfrm>
              <a:off x="4318925" y="5108472"/>
              <a:ext cx="822614" cy="556062"/>
            </a:xfrm>
            <a:prstGeom prst="rect">
              <a:avLst/>
            </a:prstGeom>
            <a:noFill/>
            <a:ln w="57150" cap="flat" cmpd="sng">
              <a:solidFill>
                <a:srgbClr val="004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75A22"/>
                </a:solidFill>
                <a:latin typeface="Open Sans"/>
                <a:ea typeface="Open Sans"/>
                <a:cs typeface="Open Sans"/>
                <a:sym typeface="Open Sans"/>
              </a:endParaRPr>
            </a:p>
          </p:txBody>
        </p:sp>
        <p:sp>
          <p:nvSpPr>
            <p:cNvPr id="12" name="Google Shape;69;p1" title="Highlight Box">
              <a:extLst>
                <a:ext uri="{FF2B5EF4-FFF2-40B4-BE49-F238E27FC236}">
                  <a16:creationId xmlns:a16="http://schemas.microsoft.com/office/drawing/2014/main" id="{DA90B0BC-F761-6169-7BB2-9244D1301D48}"/>
                </a:ext>
              </a:extLst>
            </p:cNvPr>
            <p:cNvSpPr/>
            <p:nvPr/>
          </p:nvSpPr>
          <p:spPr>
            <a:xfrm>
              <a:off x="5355946" y="5108472"/>
              <a:ext cx="822614" cy="556062"/>
            </a:xfrm>
            <a:prstGeom prst="rect">
              <a:avLst/>
            </a:prstGeom>
            <a:noFill/>
            <a:ln w="57150" cap="flat" cmpd="sng">
              <a:solidFill>
                <a:schemeClr val="accent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75A22"/>
                </a:solidFill>
                <a:latin typeface="Open Sans"/>
                <a:ea typeface="Open Sans"/>
                <a:cs typeface="Open Sans"/>
                <a:sym typeface="Open Sans"/>
              </a:endParaRPr>
            </a:p>
          </p:txBody>
        </p:sp>
        <p:sp>
          <p:nvSpPr>
            <p:cNvPr id="13" name="Google Shape;69;p1" title="Highlight Box">
              <a:extLst>
                <a:ext uri="{FF2B5EF4-FFF2-40B4-BE49-F238E27FC236}">
                  <a16:creationId xmlns:a16="http://schemas.microsoft.com/office/drawing/2014/main" id="{5EA83807-C3FA-1E59-C259-73090D5AAAF1}"/>
                </a:ext>
              </a:extLst>
            </p:cNvPr>
            <p:cNvSpPr/>
            <p:nvPr/>
          </p:nvSpPr>
          <p:spPr>
            <a:xfrm>
              <a:off x="7050462" y="5108472"/>
              <a:ext cx="871902" cy="556062"/>
            </a:xfrm>
            <a:prstGeom prst="rect">
              <a:avLst/>
            </a:prstGeom>
            <a:noFill/>
            <a:ln w="57150" cap="flat"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75A22"/>
                </a:solidFill>
                <a:latin typeface="Open Sans"/>
                <a:ea typeface="Open Sans"/>
                <a:cs typeface="Open Sans"/>
                <a:sym typeface="Open Sans"/>
              </a:endParaRPr>
            </a:p>
          </p:txBody>
        </p:sp>
        <p:sp>
          <p:nvSpPr>
            <p:cNvPr id="14" name="Google Shape;78;p1" title="Text Border Box">
              <a:extLst>
                <a:ext uri="{FF2B5EF4-FFF2-40B4-BE49-F238E27FC236}">
                  <a16:creationId xmlns:a16="http://schemas.microsoft.com/office/drawing/2014/main" id="{8D2592DC-C140-92C9-0B1D-3C703D27FEE9}"/>
                </a:ext>
              </a:extLst>
            </p:cNvPr>
            <p:cNvSpPr/>
            <p:nvPr/>
          </p:nvSpPr>
          <p:spPr>
            <a:xfrm>
              <a:off x="5899225" y="793552"/>
              <a:ext cx="2770617" cy="4169203"/>
            </a:xfrm>
            <a:prstGeom prst="rect">
              <a:avLst/>
            </a:prstGeom>
            <a:noFill/>
            <a:ln w="25400" cap="flat" cmpd="sng">
              <a:solidFill>
                <a:srgbClr val="00386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a:ea typeface="Open Sans"/>
                <a:cs typeface="Open Sans"/>
                <a:sym typeface="Open Sans"/>
              </a:endParaRPr>
            </a:p>
          </p:txBody>
        </p:sp>
        <p:sp>
          <p:nvSpPr>
            <p:cNvPr id="24" name="Google Shape;78;p1" title="Text Border Box">
              <a:extLst>
                <a:ext uri="{FF2B5EF4-FFF2-40B4-BE49-F238E27FC236}">
                  <a16:creationId xmlns:a16="http://schemas.microsoft.com/office/drawing/2014/main" id="{0FAA3D11-A11B-E136-B91D-D673F04200FE}"/>
                </a:ext>
              </a:extLst>
            </p:cNvPr>
            <p:cNvSpPr/>
            <p:nvPr/>
          </p:nvSpPr>
          <p:spPr>
            <a:xfrm>
              <a:off x="308993" y="772704"/>
              <a:ext cx="5192086" cy="1750100"/>
            </a:xfrm>
            <a:prstGeom prst="rect">
              <a:avLst/>
            </a:prstGeom>
            <a:noFill/>
            <a:ln w="25400" cap="flat" cmpd="sng">
              <a:solidFill>
                <a:srgbClr val="00386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a:ea typeface="Open Sans"/>
                <a:cs typeface="Open Sans"/>
                <a:sym typeface="Open Sans"/>
              </a:endParaRPr>
            </a:p>
          </p:txBody>
        </p:sp>
        <p:sp>
          <p:nvSpPr>
            <p:cNvPr id="25" name="Google Shape;78;p1" title="Text Border Box">
              <a:extLst>
                <a:ext uri="{FF2B5EF4-FFF2-40B4-BE49-F238E27FC236}">
                  <a16:creationId xmlns:a16="http://schemas.microsoft.com/office/drawing/2014/main" id="{4CB15D8E-D0F8-5531-4A2E-C2597C4F4E79}"/>
                </a:ext>
              </a:extLst>
            </p:cNvPr>
            <p:cNvSpPr/>
            <p:nvPr/>
          </p:nvSpPr>
          <p:spPr>
            <a:xfrm>
              <a:off x="2765945" y="2782257"/>
              <a:ext cx="2735134" cy="2074842"/>
            </a:xfrm>
            <a:prstGeom prst="rect">
              <a:avLst/>
            </a:prstGeom>
            <a:noFill/>
            <a:ln w="25400" cap="flat" cmpd="sng">
              <a:solidFill>
                <a:srgbClr val="00386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a:ea typeface="Open Sans"/>
                <a:cs typeface="Open Sans"/>
                <a:sym typeface="Open Sans"/>
              </a:endParaRPr>
            </a:p>
          </p:txBody>
        </p:sp>
      </p:grpSp>
      <p:sp>
        <p:nvSpPr>
          <p:cNvPr id="32" name="TextBox 31">
            <a:extLst>
              <a:ext uri="{FF2B5EF4-FFF2-40B4-BE49-F238E27FC236}">
                <a16:creationId xmlns:a16="http://schemas.microsoft.com/office/drawing/2014/main" id="{735917CD-9BB4-5D59-097C-24D895AD8B89}"/>
              </a:ext>
            </a:extLst>
          </p:cNvPr>
          <p:cNvSpPr txBox="1"/>
          <p:nvPr/>
        </p:nvSpPr>
        <p:spPr>
          <a:xfrm>
            <a:off x="319571" y="255550"/>
            <a:ext cx="6926580" cy="646331"/>
          </a:xfrm>
          <a:prstGeom prst="rect">
            <a:avLst/>
          </a:prstGeom>
          <a:noFill/>
        </p:spPr>
        <p:txBody>
          <a:bodyPr wrap="square" rtlCol="0">
            <a:spAutoFit/>
          </a:bodyPr>
          <a:lstStyle/>
          <a:p>
            <a:r>
              <a:rPr lang="en-US" sz="3600" b="1" dirty="0">
                <a:solidFill>
                  <a:schemeClr val="accent1"/>
                </a:solidFill>
                <a:latin typeface="+mj-lt"/>
              </a:rPr>
              <a:t>Zoom Information</a:t>
            </a:r>
          </a:p>
        </p:txBody>
      </p:sp>
    </p:spTree>
    <p:custDataLst>
      <p:tags r:id="rId1"/>
    </p:custDataLst>
    <p:extLst>
      <p:ext uri="{BB962C8B-B14F-4D97-AF65-F5344CB8AC3E}">
        <p14:creationId xmlns:p14="http://schemas.microsoft.com/office/powerpoint/2010/main" val="164131922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79" y="274675"/>
            <a:ext cx="11776892" cy="1484456"/>
          </a:xfrm>
        </p:spPr>
        <p:txBody>
          <a:bodyPr anchor="b">
            <a:normAutofit/>
          </a:bodyPr>
          <a:lstStyle>
            <a:lvl1pPr algn="l">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p>
        </p:txBody>
      </p:sp>
      <p:sp>
        <p:nvSpPr>
          <p:cNvPr id="3" name="Subtitle 2"/>
          <p:cNvSpPr>
            <a:spLocks noGrp="1"/>
          </p:cNvSpPr>
          <p:nvPr>
            <p:ph type="subTitle" idx="1"/>
          </p:nvPr>
        </p:nvSpPr>
        <p:spPr>
          <a:xfrm>
            <a:off x="182879" y="1773238"/>
            <a:ext cx="9144000" cy="1655762"/>
          </a:xfrm>
        </p:spPr>
        <p:txBody>
          <a:bodyPr/>
          <a:lstStyle>
            <a:lvl1pPr marL="0" indent="0" algn="l">
              <a:buNone/>
              <a:defRPr sz="2400">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r="79599" b="5637"/>
          <a:stretch/>
        </p:blipFill>
        <p:spPr>
          <a:xfrm>
            <a:off x="7933509" y="2841808"/>
            <a:ext cx="4258492" cy="388284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3905" y="5517969"/>
            <a:ext cx="3051048" cy="960120"/>
          </a:xfrm>
          <a:prstGeom prst="rect">
            <a:avLst/>
          </a:prstGeom>
        </p:spPr>
      </p:pic>
    </p:spTree>
    <p:custDataLst>
      <p:tags r:id="rId1"/>
    </p:custDataLst>
    <p:extLst>
      <p:ext uri="{BB962C8B-B14F-4D97-AF65-F5344CB8AC3E}">
        <p14:creationId xmlns:p14="http://schemas.microsoft.com/office/powerpoint/2010/main" val="4954454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matchingName="Title Slide with Image">
  <p:cSld name="Title Slide with Image">
    <p:bg>
      <p:bgPr>
        <a:solidFill>
          <a:schemeClr val="lt1"/>
        </a:solidFill>
        <a:effectLst/>
      </p:bgPr>
    </p:bg>
    <p:spTree>
      <p:nvGrpSpPr>
        <p:cNvPr id="1" name="Shape 23"/>
        <p:cNvGrpSpPr/>
        <p:nvPr/>
      </p:nvGrpSpPr>
      <p:grpSpPr>
        <a:xfrm>
          <a:off x="0" y="0"/>
          <a:ext cx="0" cy="0"/>
          <a:chOff x="0" y="0"/>
          <a:chExt cx="0" cy="0"/>
        </a:xfrm>
      </p:grpSpPr>
      <p:sp>
        <p:nvSpPr>
          <p:cNvPr id="24" name="Google Shape;24;p25"/>
          <p:cNvSpPr>
            <a:spLocks noGrp="1"/>
          </p:cNvSpPr>
          <p:nvPr>
            <p:ph type="pic" idx="2"/>
          </p:nvPr>
        </p:nvSpPr>
        <p:spPr>
          <a:xfrm>
            <a:off x="86715" y="86714"/>
            <a:ext cx="12018572" cy="6684572"/>
          </a:xfrm>
          <a:prstGeom prst="rect">
            <a:avLst/>
          </a:prstGeom>
          <a:solidFill>
            <a:srgbClr val="D8D8D8"/>
          </a:solidFill>
          <a:ln>
            <a:noFill/>
          </a:ln>
        </p:spPr>
      </p:sp>
      <p:sp>
        <p:nvSpPr>
          <p:cNvPr id="25" name="Google Shape;25;p25"/>
          <p:cNvSpPr txBox="1">
            <a:spLocks noGrp="1"/>
          </p:cNvSpPr>
          <p:nvPr>
            <p:ph type="ctrTitle"/>
          </p:nvPr>
        </p:nvSpPr>
        <p:spPr>
          <a:xfrm>
            <a:off x="0" y="1768422"/>
            <a:ext cx="6840000" cy="2387600"/>
          </a:xfrm>
          <a:prstGeom prst="rect">
            <a:avLst/>
          </a:prstGeom>
          <a:solidFill>
            <a:schemeClr val="dk1">
              <a:alpha val="80000"/>
            </a:schemeClr>
          </a:solidFill>
          <a:ln>
            <a:noFill/>
          </a:ln>
        </p:spPr>
        <p:txBody>
          <a:bodyPr spcFirstLastPara="1" wrap="square" lIns="432000" tIns="0" rIns="432000" bIns="144000" anchor="b" anchorCtr="0">
            <a:noAutofit/>
          </a:bodyPr>
          <a:lstStyle>
            <a:lvl1pPr lvl="0" algn="l">
              <a:lnSpc>
                <a:spcPct val="90000"/>
              </a:lnSpc>
              <a:spcBef>
                <a:spcPts val="0"/>
              </a:spcBef>
              <a:spcAft>
                <a:spcPts val="0"/>
              </a:spcAft>
              <a:buClr>
                <a:schemeClr val="lt1"/>
              </a:buClr>
              <a:buSzPts val="4200"/>
              <a:buFont typeface="Arial"/>
              <a:buNone/>
              <a:defRPr sz="42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25"/>
          <p:cNvSpPr txBox="1">
            <a:spLocks noGrp="1"/>
          </p:cNvSpPr>
          <p:nvPr>
            <p:ph type="subTitle" idx="1"/>
          </p:nvPr>
        </p:nvSpPr>
        <p:spPr>
          <a:xfrm>
            <a:off x="0" y="4153578"/>
            <a:ext cx="6840000" cy="936000"/>
          </a:xfrm>
          <a:prstGeom prst="rect">
            <a:avLst/>
          </a:prstGeom>
          <a:solidFill>
            <a:schemeClr val="dk1">
              <a:alpha val="89411"/>
            </a:schemeClr>
          </a:solidFill>
          <a:ln>
            <a:noFill/>
          </a:ln>
        </p:spPr>
        <p:txBody>
          <a:bodyPr spcFirstLastPara="1" wrap="square" lIns="432000" tIns="144000" rIns="0" bIns="0" anchor="t" anchorCtr="0">
            <a:noAutofit/>
          </a:bodyPr>
          <a:lstStyle>
            <a:lvl1pPr lvl="0" algn="l">
              <a:lnSpc>
                <a:spcPct val="90000"/>
              </a:lnSpc>
              <a:spcBef>
                <a:spcPts val="1000"/>
              </a:spcBef>
              <a:spcAft>
                <a:spcPts val="0"/>
              </a:spcAft>
              <a:buClr>
                <a:schemeClr val="lt1"/>
              </a:buClr>
              <a:buSzPts val="2100"/>
              <a:buNone/>
              <a:defRPr sz="2100">
                <a:solidFill>
                  <a:schemeClr val="lt1"/>
                </a:solidFill>
              </a:defRPr>
            </a:lvl1pPr>
            <a:lvl2pPr lvl="1" algn="ctr">
              <a:lnSpc>
                <a:spcPct val="90000"/>
              </a:lnSpc>
              <a:spcBef>
                <a:spcPts val="500"/>
              </a:spcBef>
              <a:spcAft>
                <a:spcPts val="0"/>
              </a:spcAft>
              <a:buClr>
                <a:srgbClr val="3F3F3F"/>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rgbClr val="3F3F3F"/>
              </a:buClr>
              <a:buSzPts val="1600"/>
              <a:buNone/>
              <a:defRPr sz="1600"/>
            </a:lvl4pPr>
            <a:lvl5pPr lvl="4" algn="ctr">
              <a:lnSpc>
                <a:spcPct val="90000"/>
              </a:lnSpc>
              <a:spcBef>
                <a:spcPts val="500"/>
              </a:spcBef>
              <a:spcAft>
                <a:spcPts val="0"/>
              </a:spcAft>
              <a:buClr>
                <a:srgbClr val="3F3F3F"/>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extLst>
      <p:ext uri="{BB962C8B-B14F-4D97-AF65-F5344CB8AC3E}">
        <p14:creationId xmlns:p14="http://schemas.microsoft.com/office/powerpoint/2010/main" val="12779759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matchingName="Title and Content">
  <p:cSld name="Title and Content">
    <p:spTree>
      <p:nvGrpSpPr>
        <p:cNvPr id="1" name="Shape 27"/>
        <p:cNvGrpSpPr/>
        <p:nvPr/>
      </p:nvGrpSpPr>
      <p:grpSpPr>
        <a:xfrm>
          <a:off x="0" y="0"/>
          <a:ext cx="0" cy="0"/>
          <a:chOff x="0" y="0"/>
          <a:chExt cx="0" cy="0"/>
        </a:xfrm>
      </p:grpSpPr>
      <p:sp>
        <p:nvSpPr>
          <p:cNvPr id="28" name="Google Shape;28;p26"/>
          <p:cNvSpPr txBox="1">
            <a:spLocks noGrp="1"/>
          </p:cNvSpPr>
          <p:nvPr>
            <p:ph type="body" idx="1"/>
          </p:nvPr>
        </p:nvSpPr>
        <p:spPr>
          <a:xfrm>
            <a:off x="432000" y="1152000"/>
            <a:ext cx="11340000" cy="468000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26"/>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26"/>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6"/>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9386654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matchingName="3 Column">
  <p:cSld name="3 Column">
    <p:spTree>
      <p:nvGrpSpPr>
        <p:cNvPr id="1" name="Shape 46"/>
        <p:cNvGrpSpPr/>
        <p:nvPr/>
      </p:nvGrpSpPr>
      <p:grpSpPr>
        <a:xfrm>
          <a:off x="0" y="0"/>
          <a:ext cx="0" cy="0"/>
          <a:chOff x="0" y="0"/>
          <a:chExt cx="0" cy="0"/>
        </a:xfrm>
      </p:grpSpPr>
      <p:sp>
        <p:nvSpPr>
          <p:cNvPr id="61" name="Google Shape;61;p27"/>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27"/>
          <p:cNvSpPr txBox="1">
            <a:spLocks noGrp="1"/>
          </p:cNvSpPr>
          <p:nvPr>
            <p:ph type="body" idx="1"/>
          </p:nvPr>
        </p:nvSpPr>
        <p:spPr>
          <a:xfrm>
            <a:off x="432000" y="1152000"/>
            <a:ext cx="3600000" cy="503925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3" name="Google Shape;63;p27"/>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27"/>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65" name="Google Shape;65;p27"/>
          <p:cNvSpPr txBox="1">
            <a:spLocks noGrp="1"/>
          </p:cNvSpPr>
          <p:nvPr>
            <p:ph type="body" idx="2"/>
          </p:nvPr>
        </p:nvSpPr>
        <p:spPr>
          <a:xfrm>
            <a:off x="4301550" y="1152000"/>
            <a:ext cx="3600450" cy="5038725"/>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6" name="Google Shape;66;p27"/>
          <p:cNvSpPr txBox="1">
            <a:spLocks noGrp="1"/>
          </p:cNvSpPr>
          <p:nvPr>
            <p:ph type="body" idx="3"/>
          </p:nvPr>
        </p:nvSpPr>
        <p:spPr>
          <a:xfrm>
            <a:off x="8171550" y="1152000"/>
            <a:ext cx="3600450" cy="5038725"/>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32770587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matchingName="Large Numbers Option 1">
  <p:cSld name="Large Numbers Option 1">
    <p:bg>
      <p:bgPr>
        <a:solidFill>
          <a:schemeClr val="lt1"/>
        </a:solidFill>
        <a:effectLst/>
      </p:bgPr>
    </p:bg>
    <p:spTree>
      <p:nvGrpSpPr>
        <p:cNvPr id="1" name="Shape 67"/>
        <p:cNvGrpSpPr/>
        <p:nvPr/>
      </p:nvGrpSpPr>
      <p:grpSpPr>
        <a:xfrm>
          <a:off x="0" y="0"/>
          <a:ext cx="0" cy="0"/>
          <a:chOff x="0" y="0"/>
          <a:chExt cx="0" cy="0"/>
        </a:xfrm>
      </p:grpSpPr>
      <p:sp>
        <p:nvSpPr>
          <p:cNvPr id="69" name="Google Shape;69;p28"/>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8"/>
          <p:cNvSpPr txBox="1">
            <a:spLocks noGrp="1"/>
          </p:cNvSpPr>
          <p:nvPr>
            <p:ph type="body" idx="1"/>
          </p:nvPr>
        </p:nvSpPr>
        <p:spPr>
          <a:xfrm>
            <a:off x="906843" y="3429050"/>
            <a:ext cx="4522314" cy="2762949"/>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8"/>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8"/>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73" name="Google Shape;73;p28"/>
          <p:cNvSpPr txBox="1">
            <a:spLocks noGrp="1"/>
          </p:cNvSpPr>
          <p:nvPr>
            <p:ph type="body" idx="2"/>
          </p:nvPr>
        </p:nvSpPr>
        <p:spPr>
          <a:xfrm>
            <a:off x="6774740" y="3429000"/>
            <a:ext cx="4522407" cy="276225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4" name="Google Shape;74;p28"/>
          <p:cNvSpPr txBox="1">
            <a:spLocks noGrp="1"/>
          </p:cNvSpPr>
          <p:nvPr>
            <p:ph type="body" idx="3"/>
          </p:nvPr>
        </p:nvSpPr>
        <p:spPr>
          <a:xfrm>
            <a:off x="906463" y="2278063"/>
            <a:ext cx="4522787" cy="885825"/>
          </a:xfrm>
          <a:prstGeom prst="rect">
            <a:avLst/>
          </a:prstGeom>
          <a:noFill/>
          <a:ln>
            <a:noFill/>
          </a:ln>
        </p:spPr>
        <p:txBody>
          <a:bodyPr spcFirstLastPara="1" wrap="square" lIns="0" tIns="0" rIns="0" bIns="0" anchor="ctr" anchorCtr="0">
            <a:noAutofit/>
          </a:bodyPr>
          <a:lstStyle>
            <a:lvl1pPr marL="457200" lvl="0" indent="-228600" algn="l">
              <a:lnSpc>
                <a:spcPct val="90000"/>
              </a:lnSpc>
              <a:spcBef>
                <a:spcPts val="1000"/>
              </a:spcBef>
              <a:spcAft>
                <a:spcPts val="0"/>
              </a:spcAft>
              <a:buClr>
                <a:srgbClr val="3F3F3F"/>
              </a:buClr>
              <a:buSzPts val="8000"/>
              <a:buNone/>
              <a:defRPr sz="8000" b="1">
                <a:latin typeface="Arial"/>
                <a:ea typeface="Arial"/>
                <a:cs typeface="Arial"/>
                <a:sym typeface="Arial"/>
              </a:defRPr>
            </a:lvl1pPr>
            <a:lvl2pPr marL="914400" lvl="1" indent="-228600" algn="l">
              <a:lnSpc>
                <a:spcPct val="90000"/>
              </a:lnSpc>
              <a:spcBef>
                <a:spcPts val="500"/>
              </a:spcBef>
              <a:spcAft>
                <a:spcPts val="0"/>
              </a:spcAft>
              <a:buClr>
                <a:srgbClr val="3F3F3F"/>
              </a:buClr>
              <a:buSzPts val="8000"/>
              <a:buNone/>
              <a:defRPr sz="8000">
                <a:latin typeface="Arial"/>
                <a:ea typeface="Arial"/>
                <a:cs typeface="Arial"/>
                <a:sym typeface="Arial"/>
              </a:defRPr>
            </a:lvl2pPr>
            <a:lvl3pPr marL="1371600" lvl="2" indent="-228600" algn="l">
              <a:lnSpc>
                <a:spcPct val="90000"/>
              </a:lnSpc>
              <a:spcBef>
                <a:spcPts val="500"/>
              </a:spcBef>
              <a:spcAft>
                <a:spcPts val="0"/>
              </a:spcAft>
              <a:buClr>
                <a:srgbClr val="3F3F3F"/>
              </a:buClr>
              <a:buSzPts val="8000"/>
              <a:buNone/>
              <a:defRPr sz="8000">
                <a:latin typeface="Arial"/>
                <a:ea typeface="Arial"/>
                <a:cs typeface="Arial"/>
                <a:sym typeface="Arial"/>
              </a:defRPr>
            </a:lvl3pPr>
            <a:lvl4pPr marL="1828800" lvl="3" indent="-228600" algn="l">
              <a:lnSpc>
                <a:spcPct val="90000"/>
              </a:lnSpc>
              <a:spcBef>
                <a:spcPts val="500"/>
              </a:spcBef>
              <a:spcAft>
                <a:spcPts val="0"/>
              </a:spcAft>
              <a:buClr>
                <a:srgbClr val="3F3F3F"/>
              </a:buClr>
              <a:buSzPts val="8000"/>
              <a:buNone/>
              <a:defRPr sz="8000">
                <a:latin typeface="Arial"/>
                <a:ea typeface="Arial"/>
                <a:cs typeface="Arial"/>
                <a:sym typeface="Arial"/>
              </a:defRPr>
            </a:lvl4pPr>
            <a:lvl5pPr marL="2286000" lvl="4" indent="-228600" algn="l">
              <a:lnSpc>
                <a:spcPct val="90000"/>
              </a:lnSpc>
              <a:spcBef>
                <a:spcPts val="500"/>
              </a:spcBef>
              <a:spcAft>
                <a:spcPts val="0"/>
              </a:spcAft>
              <a:buClr>
                <a:srgbClr val="3F3F3F"/>
              </a:buClr>
              <a:buSzPts val="8000"/>
              <a:buNone/>
              <a:defRPr sz="800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8"/>
          <p:cNvSpPr txBox="1">
            <a:spLocks noGrp="1"/>
          </p:cNvSpPr>
          <p:nvPr>
            <p:ph type="body" idx="4"/>
          </p:nvPr>
        </p:nvSpPr>
        <p:spPr>
          <a:xfrm>
            <a:off x="6762750" y="2278063"/>
            <a:ext cx="4522787" cy="885825"/>
          </a:xfrm>
          <a:prstGeom prst="rect">
            <a:avLst/>
          </a:prstGeom>
          <a:noFill/>
          <a:ln>
            <a:noFill/>
          </a:ln>
        </p:spPr>
        <p:txBody>
          <a:bodyPr spcFirstLastPara="1" wrap="square" lIns="0" tIns="0" rIns="0" bIns="0" anchor="ctr" anchorCtr="0">
            <a:noAutofit/>
          </a:bodyPr>
          <a:lstStyle>
            <a:lvl1pPr marL="457200" lvl="0" indent="-228600" algn="l">
              <a:lnSpc>
                <a:spcPct val="90000"/>
              </a:lnSpc>
              <a:spcBef>
                <a:spcPts val="1000"/>
              </a:spcBef>
              <a:spcAft>
                <a:spcPts val="0"/>
              </a:spcAft>
              <a:buClr>
                <a:srgbClr val="3F3F3F"/>
              </a:buClr>
              <a:buSzPts val="8000"/>
              <a:buNone/>
              <a:defRPr sz="8000" b="1" i="0">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4931355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matchingName="Large Image and Text">
  <p:cSld name="Large Image and Text">
    <p:bg>
      <p:bgPr>
        <a:solidFill>
          <a:schemeClr val="lt1"/>
        </a:solidFill>
        <a:effectLst/>
      </p:bgPr>
    </p:bg>
    <p:spTree>
      <p:nvGrpSpPr>
        <p:cNvPr id="1" name="Shape 77"/>
        <p:cNvGrpSpPr/>
        <p:nvPr/>
      </p:nvGrpSpPr>
      <p:grpSpPr>
        <a:xfrm>
          <a:off x="0" y="0"/>
          <a:ext cx="0" cy="0"/>
          <a:chOff x="0" y="0"/>
          <a:chExt cx="0" cy="0"/>
        </a:xfrm>
      </p:grpSpPr>
      <p:sp>
        <p:nvSpPr>
          <p:cNvPr id="78" name="Google Shape;78;p29"/>
          <p:cNvSpPr txBox="1">
            <a:spLocks noGrp="1"/>
          </p:cNvSpPr>
          <p:nvPr>
            <p:ph type="ctrTitle"/>
          </p:nvPr>
        </p:nvSpPr>
        <p:spPr>
          <a:xfrm>
            <a:off x="84000" y="3517901"/>
            <a:ext cx="6012000" cy="1409700"/>
          </a:xfrm>
          <a:prstGeom prst="rect">
            <a:avLst/>
          </a:prstGeom>
          <a:solidFill>
            <a:schemeClr val="dk1"/>
          </a:solidFill>
          <a:ln>
            <a:noFill/>
          </a:ln>
        </p:spPr>
        <p:txBody>
          <a:bodyPr spcFirstLastPara="1" wrap="square" lIns="288000" tIns="0" rIns="432000" bIns="144000" anchor="b" anchorCtr="0">
            <a:noAutofit/>
          </a:bodyPr>
          <a:lstStyle>
            <a:lvl1pPr lvl="0" algn="r">
              <a:lnSpc>
                <a:spcPct val="90000"/>
              </a:lnSpc>
              <a:spcBef>
                <a:spcPts val="0"/>
              </a:spcBef>
              <a:spcAft>
                <a:spcPts val="0"/>
              </a:spcAft>
              <a:buClr>
                <a:schemeClr val="lt1"/>
              </a:buClr>
              <a:buSzPts val="4200"/>
              <a:buFont typeface="Arial"/>
              <a:buNone/>
              <a:defRPr sz="42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9"/>
          <p:cNvSpPr txBox="1">
            <a:spLocks noGrp="1"/>
          </p:cNvSpPr>
          <p:nvPr>
            <p:ph type="subTitle" idx="1"/>
          </p:nvPr>
        </p:nvSpPr>
        <p:spPr>
          <a:xfrm>
            <a:off x="84000" y="4927600"/>
            <a:ext cx="6012000" cy="1845743"/>
          </a:xfrm>
          <a:prstGeom prst="rect">
            <a:avLst/>
          </a:prstGeom>
          <a:solidFill>
            <a:srgbClr val="262626"/>
          </a:solidFill>
          <a:ln>
            <a:noFill/>
          </a:ln>
        </p:spPr>
        <p:txBody>
          <a:bodyPr spcFirstLastPara="1" wrap="square" lIns="288000" tIns="144000" rIns="432000" bIns="0" anchor="t" anchorCtr="0">
            <a:noAutofit/>
          </a:bodyPr>
          <a:lstStyle>
            <a:lvl1pPr lvl="0" algn="r">
              <a:lnSpc>
                <a:spcPct val="90000"/>
              </a:lnSpc>
              <a:spcBef>
                <a:spcPts val="1000"/>
              </a:spcBef>
              <a:spcAft>
                <a:spcPts val="0"/>
              </a:spcAft>
              <a:buClr>
                <a:schemeClr val="lt1"/>
              </a:buClr>
              <a:buSzPts val="2100"/>
              <a:buNone/>
              <a:defRPr sz="2100">
                <a:solidFill>
                  <a:schemeClr val="lt1"/>
                </a:solidFill>
              </a:defRPr>
            </a:lvl1pPr>
            <a:lvl2pPr lvl="1" algn="ctr">
              <a:lnSpc>
                <a:spcPct val="90000"/>
              </a:lnSpc>
              <a:spcBef>
                <a:spcPts val="500"/>
              </a:spcBef>
              <a:spcAft>
                <a:spcPts val="0"/>
              </a:spcAft>
              <a:buClr>
                <a:srgbClr val="3F3F3F"/>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rgbClr val="3F3F3F"/>
              </a:buClr>
              <a:buSzPts val="1600"/>
              <a:buNone/>
              <a:defRPr sz="1600"/>
            </a:lvl4pPr>
            <a:lvl5pPr lvl="4" algn="ctr">
              <a:lnSpc>
                <a:spcPct val="90000"/>
              </a:lnSpc>
              <a:spcBef>
                <a:spcPts val="500"/>
              </a:spcBef>
              <a:spcAft>
                <a:spcPts val="0"/>
              </a:spcAft>
              <a:buClr>
                <a:srgbClr val="3F3F3F"/>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80" name="Google Shape;80;p29"/>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82" name="Google Shape;82;p29"/>
          <p:cNvSpPr>
            <a:spLocks noGrp="1"/>
          </p:cNvSpPr>
          <p:nvPr>
            <p:ph type="pic" idx="2"/>
          </p:nvPr>
        </p:nvSpPr>
        <p:spPr>
          <a:xfrm>
            <a:off x="84000" y="86714"/>
            <a:ext cx="6009285" cy="3431187"/>
          </a:xfrm>
          <a:prstGeom prst="rect">
            <a:avLst/>
          </a:prstGeom>
          <a:solidFill>
            <a:srgbClr val="333333"/>
          </a:solidFill>
          <a:ln>
            <a:noFill/>
          </a:ln>
        </p:spPr>
      </p:sp>
      <p:sp>
        <p:nvSpPr>
          <p:cNvPr id="83" name="Google Shape;83;p29"/>
          <p:cNvSpPr txBox="1">
            <a:spLocks noGrp="1"/>
          </p:cNvSpPr>
          <p:nvPr>
            <p:ph type="body" idx="3"/>
          </p:nvPr>
        </p:nvSpPr>
        <p:spPr>
          <a:xfrm>
            <a:off x="6464300" y="1152000"/>
            <a:ext cx="5307700" cy="4680000"/>
          </a:xfrm>
          <a:prstGeom prst="rect">
            <a:avLst/>
          </a:prstGeom>
          <a:noFill/>
          <a:ln>
            <a:noFill/>
          </a:ln>
        </p:spPr>
        <p:txBody>
          <a:bodyPr spcFirstLastPara="1" wrap="square" lIns="0" tIns="0" rIns="0" bIns="0" anchor="b"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4879250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1_Image Bullets">
  <p:cSld name="1_Image Bullets">
    <p:spTree>
      <p:nvGrpSpPr>
        <p:cNvPr id="1" name="Shape 84"/>
        <p:cNvGrpSpPr/>
        <p:nvPr/>
      </p:nvGrpSpPr>
      <p:grpSpPr>
        <a:xfrm>
          <a:off x="0" y="0"/>
          <a:ext cx="0" cy="0"/>
          <a:chOff x="0" y="0"/>
          <a:chExt cx="0" cy="0"/>
        </a:xfrm>
      </p:grpSpPr>
      <p:sp>
        <p:nvSpPr>
          <p:cNvPr id="90" name="Google Shape;90;p30"/>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30"/>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30"/>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93" name="Google Shape;93;p30"/>
          <p:cNvSpPr txBox="1">
            <a:spLocks noGrp="1"/>
          </p:cNvSpPr>
          <p:nvPr>
            <p:ph type="body" idx="1"/>
          </p:nvPr>
        </p:nvSpPr>
        <p:spPr>
          <a:xfrm>
            <a:off x="2726075"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4" name="Google Shape;94;p30"/>
          <p:cNvSpPr txBox="1">
            <a:spLocks noGrp="1"/>
          </p:cNvSpPr>
          <p:nvPr>
            <p:ph type="body" idx="2"/>
          </p:nvPr>
        </p:nvSpPr>
        <p:spPr>
          <a:xfrm>
            <a:off x="5020543"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5" name="Google Shape;95;p30"/>
          <p:cNvSpPr txBox="1">
            <a:spLocks noGrp="1"/>
          </p:cNvSpPr>
          <p:nvPr>
            <p:ph type="body" idx="3"/>
          </p:nvPr>
        </p:nvSpPr>
        <p:spPr>
          <a:xfrm>
            <a:off x="7315012" y="4683647"/>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6" name="Google Shape;96;p30"/>
          <p:cNvSpPr txBox="1">
            <a:spLocks noGrp="1"/>
          </p:cNvSpPr>
          <p:nvPr>
            <p:ph type="body" idx="4"/>
          </p:nvPr>
        </p:nvSpPr>
        <p:spPr>
          <a:xfrm>
            <a:off x="9609481"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7" name="Google Shape;97;p30"/>
          <p:cNvSpPr txBox="1">
            <a:spLocks noGrp="1"/>
          </p:cNvSpPr>
          <p:nvPr>
            <p:ph type="body" idx="5"/>
          </p:nvPr>
        </p:nvSpPr>
        <p:spPr>
          <a:xfrm>
            <a:off x="431800" y="3926334"/>
            <a:ext cx="2160000"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8" name="Google Shape;98;p30"/>
          <p:cNvSpPr txBox="1">
            <a:spLocks noGrp="1"/>
          </p:cNvSpPr>
          <p:nvPr>
            <p:ph type="body" idx="6"/>
          </p:nvPr>
        </p:nvSpPr>
        <p:spPr>
          <a:xfrm>
            <a:off x="2726076" y="3926335"/>
            <a:ext cx="2160587"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9" name="Google Shape;99;p30"/>
          <p:cNvSpPr txBox="1">
            <a:spLocks noGrp="1"/>
          </p:cNvSpPr>
          <p:nvPr>
            <p:ph type="body" idx="7"/>
          </p:nvPr>
        </p:nvSpPr>
        <p:spPr>
          <a:xfrm>
            <a:off x="5020543" y="3926335"/>
            <a:ext cx="2160588"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0" name="Google Shape;100;p30"/>
          <p:cNvSpPr txBox="1">
            <a:spLocks noGrp="1"/>
          </p:cNvSpPr>
          <p:nvPr>
            <p:ph type="body" idx="8"/>
          </p:nvPr>
        </p:nvSpPr>
        <p:spPr>
          <a:xfrm>
            <a:off x="7315013" y="3926335"/>
            <a:ext cx="2160587"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1" name="Google Shape;101;p30"/>
          <p:cNvSpPr txBox="1">
            <a:spLocks noGrp="1"/>
          </p:cNvSpPr>
          <p:nvPr>
            <p:ph type="body" idx="9"/>
          </p:nvPr>
        </p:nvSpPr>
        <p:spPr>
          <a:xfrm>
            <a:off x="9609481" y="3926335"/>
            <a:ext cx="2160588"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2" name="Google Shape;102;p30"/>
          <p:cNvSpPr txBox="1">
            <a:spLocks noGrp="1"/>
          </p:cNvSpPr>
          <p:nvPr>
            <p:ph type="body" idx="13"/>
          </p:nvPr>
        </p:nvSpPr>
        <p:spPr>
          <a:xfrm>
            <a:off x="432094" y="4683350"/>
            <a:ext cx="2160000"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3" name="Google Shape;103;p30"/>
          <p:cNvSpPr>
            <a:spLocks noGrp="1"/>
          </p:cNvSpPr>
          <p:nvPr>
            <p:ph type="pic" idx="14"/>
          </p:nvPr>
        </p:nvSpPr>
        <p:spPr>
          <a:xfrm>
            <a:off x="1086454" y="2358091"/>
            <a:ext cx="854075" cy="854075"/>
          </a:xfrm>
          <a:prstGeom prst="rect">
            <a:avLst/>
          </a:prstGeom>
          <a:noFill/>
          <a:ln>
            <a:noFill/>
          </a:ln>
        </p:spPr>
      </p:sp>
      <p:sp>
        <p:nvSpPr>
          <p:cNvPr id="104" name="Google Shape;104;p30"/>
          <p:cNvSpPr>
            <a:spLocks noGrp="1"/>
          </p:cNvSpPr>
          <p:nvPr>
            <p:ph type="pic" idx="15"/>
          </p:nvPr>
        </p:nvSpPr>
        <p:spPr>
          <a:xfrm>
            <a:off x="3380176" y="2358091"/>
            <a:ext cx="854075" cy="854075"/>
          </a:xfrm>
          <a:prstGeom prst="rect">
            <a:avLst/>
          </a:prstGeom>
          <a:noFill/>
          <a:ln>
            <a:noFill/>
          </a:ln>
        </p:spPr>
      </p:sp>
      <p:sp>
        <p:nvSpPr>
          <p:cNvPr id="105" name="Google Shape;105;p30"/>
          <p:cNvSpPr>
            <a:spLocks noGrp="1"/>
          </p:cNvSpPr>
          <p:nvPr>
            <p:ph type="pic" idx="16"/>
          </p:nvPr>
        </p:nvSpPr>
        <p:spPr>
          <a:xfrm>
            <a:off x="5673898" y="2358091"/>
            <a:ext cx="854075" cy="854075"/>
          </a:xfrm>
          <a:prstGeom prst="rect">
            <a:avLst/>
          </a:prstGeom>
          <a:noFill/>
          <a:ln>
            <a:noFill/>
          </a:ln>
        </p:spPr>
      </p:sp>
      <p:sp>
        <p:nvSpPr>
          <p:cNvPr id="106" name="Google Shape;106;p30"/>
          <p:cNvSpPr>
            <a:spLocks noGrp="1"/>
          </p:cNvSpPr>
          <p:nvPr>
            <p:ph type="pic" idx="17"/>
          </p:nvPr>
        </p:nvSpPr>
        <p:spPr>
          <a:xfrm>
            <a:off x="7967620" y="2358091"/>
            <a:ext cx="854075" cy="854075"/>
          </a:xfrm>
          <a:prstGeom prst="rect">
            <a:avLst/>
          </a:prstGeom>
          <a:noFill/>
          <a:ln>
            <a:noFill/>
          </a:ln>
        </p:spPr>
      </p:sp>
      <p:sp>
        <p:nvSpPr>
          <p:cNvPr id="107" name="Google Shape;107;p30"/>
          <p:cNvSpPr>
            <a:spLocks noGrp="1"/>
          </p:cNvSpPr>
          <p:nvPr>
            <p:ph type="pic" idx="18"/>
          </p:nvPr>
        </p:nvSpPr>
        <p:spPr>
          <a:xfrm>
            <a:off x="10261341" y="2358091"/>
            <a:ext cx="854075" cy="854075"/>
          </a:xfrm>
          <a:prstGeom prst="rect">
            <a:avLst/>
          </a:prstGeom>
          <a:noFill/>
          <a:ln>
            <a:noFill/>
          </a:ln>
        </p:spPr>
      </p:sp>
    </p:spTree>
    <p:extLst>
      <p:ext uri="{BB962C8B-B14F-4D97-AF65-F5344CB8AC3E}">
        <p14:creationId xmlns:p14="http://schemas.microsoft.com/office/powerpoint/2010/main" val="3694145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 Smart Art Graphic">
    <p:spTree>
      <p:nvGrpSpPr>
        <p:cNvPr id="1" name=""/>
        <p:cNvGrpSpPr/>
        <p:nvPr/>
      </p:nvGrpSpPr>
      <p:grpSpPr>
        <a:xfrm>
          <a:off x="0" y="0"/>
          <a:ext cx="0" cy="0"/>
          <a:chOff x="0" y="0"/>
          <a:chExt cx="0" cy="0"/>
        </a:xfrm>
      </p:grpSpPr>
      <p:sp>
        <p:nvSpPr>
          <p:cNvPr id="5" name="SmartArt Placeholder 4">
            <a:extLst>
              <a:ext uri="{FF2B5EF4-FFF2-40B4-BE49-F238E27FC236}">
                <a16:creationId xmlns:a16="http://schemas.microsoft.com/office/drawing/2014/main" id="{A2B14AED-5E7B-5FB4-17FE-593153B911FC}"/>
              </a:ext>
            </a:extLst>
          </p:cNvPr>
          <p:cNvSpPr>
            <a:spLocks noGrp="1"/>
          </p:cNvSpPr>
          <p:nvPr>
            <p:ph type="dgm" sz="quarter" idx="11"/>
          </p:nvPr>
        </p:nvSpPr>
        <p:spPr>
          <a:xfrm>
            <a:off x="614148" y="1251284"/>
            <a:ext cx="10986449" cy="5174916"/>
          </a:xfrm>
        </p:spPr>
        <p:txBody>
          <a:bodyPr/>
          <a:lstStyle/>
          <a:p>
            <a:r>
              <a:rPr lang="en-US"/>
              <a:t>Click icon to add SmartArt graphic</a:t>
            </a:r>
            <a:endParaRPr lang="en-US" dirty="0"/>
          </a:p>
        </p:txBody>
      </p:sp>
      <p:sp>
        <p:nvSpPr>
          <p:cNvPr id="3" name="Title 1">
            <a:extLst>
              <a:ext uri="{FF2B5EF4-FFF2-40B4-BE49-F238E27FC236}">
                <a16:creationId xmlns:a16="http://schemas.microsoft.com/office/drawing/2014/main" id="{AB934576-44AB-A577-07B2-85B62BAD744F}"/>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2" name="TextBox 1">
            <a:extLst>
              <a:ext uri="{FF2B5EF4-FFF2-40B4-BE49-F238E27FC236}">
                <a16:creationId xmlns:a16="http://schemas.microsoft.com/office/drawing/2014/main" id="{3A48AC22-5794-F7B1-7403-7A23B912D54D}"/>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316563783"/>
      </p:ext>
    </p:extLst>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112"/>
        <p:cNvGrpSpPr/>
        <p:nvPr/>
      </p:nvGrpSpPr>
      <p:grpSpPr>
        <a:xfrm>
          <a:off x="0" y="0"/>
          <a:ext cx="0" cy="0"/>
          <a:chOff x="0" y="0"/>
          <a:chExt cx="0" cy="0"/>
        </a:xfrm>
      </p:grpSpPr>
      <p:sp>
        <p:nvSpPr>
          <p:cNvPr id="127" name="Google Shape;127;p31"/>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8" name="Google Shape;128;p31"/>
          <p:cNvSpPr txBox="1">
            <a:spLocks noGrp="1"/>
          </p:cNvSpPr>
          <p:nvPr>
            <p:ph type="body" idx="1"/>
          </p:nvPr>
        </p:nvSpPr>
        <p:spPr>
          <a:xfrm>
            <a:off x="432000" y="1152000"/>
            <a:ext cx="5472000" cy="504000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9" name="Google Shape;129;p31"/>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0" name="Google Shape;130;p31"/>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131" name="Google Shape;131;p31"/>
          <p:cNvSpPr txBox="1">
            <a:spLocks noGrp="1"/>
          </p:cNvSpPr>
          <p:nvPr>
            <p:ph type="body" idx="2"/>
          </p:nvPr>
        </p:nvSpPr>
        <p:spPr>
          <a:xfrm>
            <a:off x="6300384" y="1140847"/>
            <a:ext cx="5471616" cy="5036116"/>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40292989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Slide with Half Image">
  <p:cSld name="Title Slide with Half Image">
    <p:bg>
      <p:bgPr>
        <a:solidFill>
          <a:schemeClr val="lt1"/>
        </a:solidFill>
        <a:effectLst/>
      </p:bgPr>
    </p:bg>
    <p:spTree>
      <p:nvGrpSpPr>
        <p:cNvPr id="1" name="Shape 132"/>
        <p:cNvGrpSpPr/>
        <p:nvPr/>
      </p:nvGrpSpPr>
      <p:grpSpPr>
        <a:xfrm>
          <a:off x="0" y="0"/>
          <a:ext cx="0" cy="0"/>
          <a:chOff x="0" y="0"/>
          <a:chExt cx="0" cy="0"/>
        </a:xfrm>
      </p:grpSpPr>
      <p:sp>
        <p:nvSpPr>
          <p:cNvPr id="137" name="Google Shape;137;p32"/>
          <p:cNvSpPr>
            <a:spLocks noGrp="1"/>
          </p:cNvSpPr>
          <p:nvPr>
            <p:ph type="pic" idx="2"/>
          </p:nvPr>
        </p:nvSpPr>
        <p:spPr>
          <a:xfrm>
            <a:off x="86714" y="86714"/>
            <a:ext cx="6009285" cy="6684572"/>
          </a:xfrm>
          <a:prstGeom prst="rect">
            <a:avLst/>
          </a:prstGeom>
          <a:solidFill>
            <a:srgbClr val="D8D8D8"/>
          </a:solidFill>
          <a:ln>
            <a:noFill/>
          </a:ln>
        </p:spPr>
      </p:sp>
      <p:sp>
        <p:nvSpPr>
          <p:cNvPr id="138" name="Google Shape;138;p32"/>
          <p:cNvSpPr txBox="1">
            <a:spLocks noGrp="1"/>
          </p:cNvSpPr>
          <p:nvPr>
            <p:ph type="ctrTitle"/>
          </p:nvPr>
        </p:nvSpPr>
        <p:spPr>
          <a:xfrm>
            <a:off x="6095999" y="86714"/>
            <a:ext cx="6009287" cy="4068402"/>
          </a:xfrm>
          <a:prstGeom prst="rect">
            <a:avLst/>
          </a:prstGeom>
          <a:solidFill>
            <a:schemeClr val="dk1">
              <a:alpha val="80000"/>
            </a:schemeClr>
          </a:solidFill>
          <a:ln>
            <a:noFill/>
          </a:ln>
        </p:spPr>
        <p:txBody>
          <a:bodyPr spcFirstLastPara="1" wrap="square" lIns="288000" tIns="0" rIns="432000" bIns="144000" anchor="b" anchorCtr="0">
            <a:noAutofit/>
          </a:bodyPr>
          <a:lstStyle>
            <a:lvl1pPr lvl="0" algn="r">
              <a:lnSpc>
                <a:spcPct val="90000"/>
              </a:lnSpc>
              <a:spcBef>
                <a:spcPts val="0"/>
              </a:spcBef>
              <a:spcAft>
                <a:spcPts val="0"/>
              </a:spcAft>
              <a:buClr>
                <a:schemeClr val="lt1"/>
              </a:buClr>
              <a:buSzPts val="4200"/>
              <a:buFont typeface="Arial"/>
              <a:buNone/>
              <a:defRPr sz="42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9" name="Google Shape;139;p32"/>
          <p:cNvSpPr txBox="1">
            <a:spLocks noGrp="1"/>
          </p:cNvSpPr>
          <p:nvPr>
            <p:ph type="subTitle" idx="1"/>
          </p:nvPr>
        </p:nvSpPr>
        <p:spPr>
          <a:xfrm>
            <a:off x="6095999" y="4152672"/>
            <a:ext cx="6009287" cy="1818422"/>
          </a:xfrm>
          <a:prstGeom prst="rect">
            <a:avLst/>
          </a:prstGeom>
          <a:solidFill>
            <a:srgbClr val="F2F2F2">
              <a:alpha val="80000"/>
            </a:srgbClr>
          </a:solidFill>
          <a:ln>
            <a:noFill/>
          </a:ln>
        </p:spPr>
        <p:txBody>
          <a:bodyPr spcFirstLastPara="1" wrap="square" lIns="288000" tIns="144000" rIns="432000" bIns="0" anchor="t" anchorCtr="0">
            <a:noAutofit/>
          </a:bodyPr>
          <a:lstStyle>
            <a:lvl1pPr lvl="0" algn="r">
              <a:lnSpc>
                <a:spcPct val="90000"/>
              </a:lnSpc>
              <a:spcBef>
                <a:spcPts val="1000"/>
              </a:spcBef>
              <a:spcAft>
                <a:spcPts val="0"/>
              </a:spcAft>
              <a:buClr>
                <a:schemeClr val="dk1"/>
              </a:buClr>
              <a:buSzPts val="2100"/>
              <a:buNone/>
              <a:defRPr sz="2100">
                <a:solidFill>
                  <a:schemeClr val="dk1"/>
                </a:solidFill>
              </a:defRPr>
            </a:lvl1pPr>
            <a:lvl2pPr lvl="1" algn="ctr">
              <a:lnSpc>
                <a:spcPct val="90000"/>
              </a:lnSpc>
              <a:spcBef>
                <a:spcPts val="500"/>
              </a:spcBef>
              <a:spcAft>
                <a:spcPts val="0"/>
              </a:spcAft>
              <a:buClr>
                <a:srgbClr val="3F3F3F"/>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rgbClr val="3F3F3F"/>
              </a:buClr>
              <a:buSzPts val="1600"/>
              <a:buNone/>
              <a:defRPr sz="1600"/>
            </a:lvl4pPr>
            <a:lvl5pPr lvl="4" algn="ctr">
              <a:lnSpc>
                <a:spcPct val="90000"/>
              </a:lnSpc>
              <a:spcBef>
                <a:spcPts val="500"/>
              </a:spcBef>
              <a:spcAft>
                <a:spcPts val="0"/>
              </a:spcAft>
              <a:buClr>
                <a:srgbClr val="3F3F3F"/>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0" name="Google Shape;140;p32"/>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43885049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matchingName="1_3 x Image Bullets Left">
  <p:cSld name="1_3 x Image Bullets Left">
    <p:spTree>
      <p:nvGrpSpPr>
        <p:cNvPr id="1" name="Shape 142"/>
        <p:cNvGrpSpPr/>
        <p:nvPr/>
      </p:nvGrpSpPr>
      <p:grpSpPr>
        <a:xfrm>
          <a:off x="0" y="0"/>
          <a:ext cx="0" cy="0"/>
          <a:chOff x="0" y="0"/>
          <a:chExt cx="0" cy="0"/>
        </a:xfrm>
      </p:grpSpPr>
      <p:sp>
        <p:nvSpPr>
          <p:cNvPr id="146" name="Google Shape;146;p33"/>
          <p:cNvSpPr>
            <a:spLocks noGrp="1"/>
          </p:cNvSpPr>
          <p:nvPr>
            <p:ph type="pic" idx="2"/>
          </p:nvPr>
        </p:nvSpPr>
        <p:spPr>
          <a:xfrm>
            <a:off x="1086454" y="2358091"/>
            <a:ext cx="854075" cy="854075"/>
          </a:xfrm>
          <a:prstGeom prst="rect">
            <a:avLst/>
          </a:prstGeom>
          <a:noFill/>
          <a:ln>
            <a:noFill/>
          </a:ln>
        </p:spPr>
      </p:sp>
      <p:sp>
        <p:nvSpPr>
          <p:cNvPr id="147" name="Google Shape;147;p33"/>
          <p:cNvSpPr>
            <a:spLocks noGrp="1"/>
          </p:cNvSpPr>
          <p:nvPr>
            <p:ph type="pic" idx="3"/>
          </p:nvPr>
        </p:nvSpPr>
        <p:spPr>
          <a:xfrm>
            <a:off x="3380176" y="2358091"/>
            <a:ext cx="854075" cy="854075"/>
          </a:xfrm>
          <a:prstGeom prst="rect">
            <a:avLst/>
          </a:prstGeom>
          <a:noFill/>
          <a:ln>
            <a:noFill/>
          </a:ln>
        </p:spPr>
      </p:sp>
      <p:sp>
        <p:nvSpPr>
          <p:cNvPr id="148" name="Google Shape;148;p33"/>
          <p:cNvSpPr>
            <a:spLocks noGrp="1"/>
          </p:cNvSpPr>
          <p:nvPr>
            <p:ph type="pic" idx="4"/>
          </p:nvPr>
        </p:nvSpPr>
        <p:spPr>
          <a:xfrm>
            <a:off x="5673898" y="2358091"/>
            <a:ext cx="854075" cy="854075"/>
          </a:xfrm>
          <a:prstGeom prst="rect">
            <a:avLst/>
          </a:prstGeom>
          <a:noFill/>
          <a:ln>
            <a:noFill/>
          </a:ln>
        </p:spPr>
      </p:sp>
      <p:sp>
        <p:nvSpPr>
          <p:cNvPr id="150" name="Google Shape;150;p33"/>
          <p:cNvSpPr>
            <a:spLocks noGrp="1"/>
          </p:cNvSpPr>
          <p:nvPr>
            <p:ph type="pic" idx="5"/>
          </p:nvPr>
        </p:nvSpPr>
        <p:spPr>
          <a:xfrm>
            <a:off x="7632650" y="86714"/>
            <a:ext cx="4472635" cy="6478538"/>
          </a:xfrm>
          <a:prstGeom prst="rect">
            <a:avLst/>
          </a:prstGeom>
          <a:solidFill>
            <a:srgbClr val="F2F2F2"/>
          </a:solidFill>
          <a:ln>
            <a:noFill/>
          </a:ln>
        </p:spPr>
      </p:sp>
      <p:sp>
        <p:nvSpPr>
          <p:cNvPr id="151" name="Google Shape;151;p33"/>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2" name="Google Shape;152;p33"/>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3" name="Google Shape;153;p33"/>
          <p:cNvSpPr txBox="1">
            <a:spLocks noGrp="1"/>
          </p:cNvSpPr>
          <p:nvPr>
            <p:ph type="body" idx="1"/>
          </p:nvPr>
        </p:nvSpPr>
        <p:spPr>
          <a:xfrm>
            <a:off x="2726075"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4" name="Google Shape;154;p33"/>
          <p:cNvSpPr txBox="1">
            <a:spLocks noGrp="1"/>
          </p:cNvSpPr>
          <p:nvPr>
            <p:ph type="body" idx="6"/>
          </p:nvPr>
        </p:nvSpPr>
        <p:spPr>
          <a:xfrm>
            <a:off x="5020543"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5" name="Google Shape;155;p33"/>
          <p:cNvSpPr txBox="1">
            <a:spLocks noGrp="1"/>
          </p:cNvSpPr>
          <p:nvPr>
            <p:ph type="body" idx="7"/>
          </p:nvPr>
        </p:nvSpPr>
        <p:spPr>
          <a:xfrm>
            <a:off x="431800" y="3926334"/>
            <a:ext cx="2160000"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6" name="Google Shape;156;p33"/>
          <p:cNvSpPr txBox="1">
            <a:spLocks noGrp="1"/>
          </p:cNvSpPr>
          <p:nvPr>
            <p:ph type="body" idx="8"/>
          </p:nvPr>
        </p:nvSpPr>
        <p:spPr>
          <a:xfrm>
            <a:off x="2726076" y="3926335"/>
            <a:ext cx="2160587"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7" name="Google Shape;157;p33"/>
          <p:cNvSpPr txBox="1">
            <a:spLocks noGrp="1"/>
          </p:cNvSpPr>
          <p:nvPr>
            <p:ph type="body" idx="9"/>
          </p:nvPr>
        </p:nvSpPr>
        <p:spPr>
          <a:xfrm>
            <a:off x="5020543" y="3926335"/>
            <a:ext cx="2160588"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8" name="Google Shape;158;p33"/>
          <p:cNvSpPr txBox="1">
            <a:spLocks noGrp="1"/>
          </p:cNvSpPr>
          <p:nvPr>
            <p:ph type="body" idx="13"/>
          </p:nvPr>
        </p:nvSpPr>
        <p:spPr>
          <a:xfrm>
            <a:off x="432094" y="4683350"/>
            <a:ext cx="2160000"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3" name="Google Shape;163;p33"/>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8579712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matchingName="2_3 x Image Bullets Right">
  <p:cSld name="2_3 x Image Bullets Right">
    <p:spTree>
      <p:nvGrpSpPr>
        <p:cNvPr id="1" name="Shape 166"/>
        <p:cNvGrpSpPr/>
        <p:nvPr/>
      </p:nvGrpSpPr>
      <p:grpSpPr>
        <a:xfrm>
          <a:off x="0" y="0"/>
          <a:ext cx="0" cy="0"/>
          <a:chOff x="0" y="0"/>
          <a:chExt cx="0" cy="0"/>
        </a:xfrm>
      </p:grpSpPr>
      <p:sp>
        <p:nvSpPr>
          <p:cNvPr id="169" name="Google Shape;169;p34"/>
          <p:cNvSpPr>
            <a:spLocks noGrp="1"/>
          </p:cNvSpPr>
          <p:nvPr>
            <p:ph type="pic" idx="2"/>
          </p:nvPr>
        </p:nvSpPr>
        <p:spPr>
          <a:xfrm>
            <a:off x="105351" y="496139"/>
            <a:ext cx="6208364" cy="6275148"/>
          </a:xfrm>
          <a:prstGeom prst="rect">
            <a:avLst/>
          </a:prstGeom>
          <a:solidFill>
            <a:srgbClr val="F2F2F2"/>
          </a:solidFill>
          <a:ln>
            <a:noFill/>
          </a:ln>
        </p:spPr>
      </p:sp>
      <p:sp>
        <p:nvSpPr>
          <p:cNvPr id="170" name="Google Shape;170;p34"/>
          <p:cNvSpPr txBox="1">
            <a:spLocks noGrp="1"/>
          </p:cNvSpPr>
          <p:nvPr>
            <p:ph type="title"/>
          </p:nvPr>
        </p:nvSpPr>
        <p:spPr>
          <a:xfrm>
            <a:off x="6830329" y="774519"/>
            <a:ext cx="4703542"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1" name="Google Shape;171;p34"/>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2" name="Google Shape;172;p34"/>
          <p:cNvSpPr txBox="1">
            <a:spLocks noGrp="1"/>
          </p:cNvSpPr>
          <p:nvPr>
            <p:ph type="body" idx="1"/>
          </p:nvPr>
        </p:nvSpPr>
        <p:spPr>
          <a:xfrm>
            <a:off x="8600987" y="2018027"/>
            <a:ext cx="3002400" cy="43200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3" name="Google Shape;173;p34"/>
          <p:cNvSpPr txBox="1">
            <a:spLocks noGrp="1"/>
          </p:cNvSpPr>
          <p:nvPr>
            <p:ph type="body" idx="3"/>
          </p:nvPr>
        </p:nvSpPr>
        <p:spPr>
          <a:xfrm>
            <a:off x="8709969" y="3635997"/>
            <a:ext cx="3002400" cy="43200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4" name="Google Shape;174;p34"/>
          <p:cNvSpPr txBox="1">
            <a:spLocks noGrp="1"/>
          </p:cNvSpPr>
          <p:nvPr>
            <p:ph type="body" idx="4"/>
          </p:nvPr>
        </p:nvSpPr>
        <p:spPr>
          <a:xfrm>
            <a:off x="8709969" y="5095505"/>
            <a:ext cx="3002400" cy="43200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9" name="Google Shape;179;p34"/>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188" name="Google Shape;188;p34"/>
          <p:cNvSpPr>
            <a:spLocks noGrp="1"/>
          </p:cNvSpPr>
          <p:nvPr>
            <p:ph type="pic" idx="5"/>
          </p:nvPr>
        </p:nvSpPr>
        <p:spPr>
          <a:xfrm>
            <a:off x="7405874" y="4835817"/>
            <a:ext cx="691688" cy="691688"/>
          </a:xfrm>
          <a:prstGeom prst="rect">
            <a:avLst/>
          </a:prstGeom>
          <a:noFill/>
          <a:ln>
            <a:noFill/>
          </a:ln>
        </p:spPr>
      </p:sp>
      <p:sp>
        <p:nvSpPr>
          <p:cNvPr id="189" name="Google Shape;189;p34"/>
          <p:cNvSpPr>
            <a:spLocks noGrp="1"/>
          </p:cNvSpPr>
          <p:nvPr>
            <p:ph type="pic" idx="6"/>
          </p:nvPr>
        </p:nvSpPr>
        <p:spPr>
          <a:xfrm>
            <a:off x="7405874" y="3271181"/>
            <a:ext cx="691688" cy="691688"/>
          </a:xfrm>
          <a:prstGeom prst="rect">
            <a:avLst/>
          </a:prstGeom>
          <a:noFill/>
          <a:ln>
            <a:noFill/>
          </a:ln>
        </p:spPr>
      </p:sp>
      <p:sp>
        <p:nvSpPr>
          <p:cNvPr id="190" name="Google Shape;190;p34"/>
          <p:cNvSpPr>
            <a:spLocks noGrp="1"/>
          </p:cNvSpPr>
          <p:nvPr>
            <p:ph type="pic" idx="7"/>
          </p:nvPr>
        </p:nvSpPr>
        <p:spPr>
          <a:xfrm rot="10800000" flipH="1">
            <a:off x="7224396" y="2521965"/>
            <a:ext cx="720944" cy="243943"/>
          </a:xfrm>
          <a:prstGeom prst="rect">
            <a:avLst/>
          </a:prstGeom>
          <a:noFill/>
          <a:ln>
            <a:noFill/>
          </a:ln>
        </p:spPr>
      </p:sp>
    </p:spTree>
    <p:extLst>
      <p:ext uri="{BB962C8B-B14F-4D97-AF65-F5344CB8AC3E}">
        <p14:creationId xmlns:p14="http://schemas.microsoft.com/office/powerpoint/2010/main" val="58162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No background graphic">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F6BF0A39-A21B-77A3-38CA-202DB030B4A2}"/>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6" name="Content Placeholder 5">
            <a:extLst>
              <a:ext uri="{FF2B5EF4-FFF2-40B4-BE49-F238E27FC236}">
                <a16:creationId xmlns:a16="http://schemas.microsoft.com/office/drawing/2014/main" id="{40127B12-B45C-7F19-1D8F-5E2A4DE229B4}"/>
              </a:ext>
            </a:extLst>
          </p:cNvPr>
          <p:cNvSpPr>
            <a:spLocks noGrp="1"/>
          </p:cNvSpPr>
          <p:nvPr>
            <p:ph sz="quarter" idx="12"/>
          </p:nvPr>
        </p:nvSpPr>
        <p:spPr>
          <a:xfrm>
            <a:off x="614363" y="1214438"/>
            <a:ext cx="11122025" cy="5211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extBox 1">
            <a:extLst>
              <a:ext uri="{FF2B5EF4-FFF2-40B4-BE49-F238E27FC236}">
                <a16:creationId xmlns:a16="http://schemas.microsoft.com/office/drawing/2014/main" id="{9E48AC9B-0FEE-E253-F628-788C22B644FE}"/>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51439664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itle Only">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AA76516-CD11-A9F5-2C1F-E6162FF48C70}"/>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2" name="TextBox 1">
            <a:extLst>
              <a:ext uri="{FF2B5EF4-FFF2-40B4-BE49-F238E27FC236}">
                <a16:creationId xmlns:a16="http://schemas.microsoft.com/office/drawing/2014/main" id="{A26FB0BE-C981-69C9-9413-70FF78CD1FC4}"/>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898375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Only">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1E533BB-AA95-D30D-E762-ABD0DA061408}"/>
              </a:ext>
            </a:extLst>
          </p:cNvPr>
          <p:cNvSpPr>
            <a:spLocks noGrp="1"/>
          </p:cNvSpPr>
          <p:nvPr>
            <p:ph sz="quarter" idx="10" hasCustomPrompt="1"/>
          </p:nvPr>
        </p:nvSpPr>
        <p:spPr>
          <a:xfrm>
            <a:off x="304800" y="381000"/>
            <a:ext cx="11582400" cy="6146800"/>
          </a:xfrm>
        </p:spPr>
        <p:txBody>
          <a:bodyPr/>
          <a:lstStyle>
            <a:lvl1pPr>
              <a:defRPr>
                <a:solidFill>
                  <a:srgbClr val="272525"/>
                </a:solidFill>
              </a:defRPr>
            </a:lvl1pPr>
            <a:lvl2pPr>
              <a:defRPr>
                <a:solidFill>
                  <a:srgbClr val="272525"/>
                </a:solidFill>
              </a:defRPr>
            </a:lvl2pPr>
            <a:lvl3pPr>
              <a:defRPr>
                <a:solidFill>
                  <a:srgbClr val="272525"/>
                </a:solidFill>
              </a:defRPr>
            </a:lvl3pPr>
            <a:lvl4pPr>
              <a:defRPr>
                <a:solidFill>
                  <a:srgbClr val="272525"/>
                </a:solidFill>
              </a:defRPr>
            </a:lvl4pPr>
            <a:lvl5pPr>
              <a:defRPr>
                <a:solidFill>
                  <a:srgbClr val="272525"/>
                </a:solidFill>
              </a:defRPr>
            </a:lvl5pPr>
          </a:lstStyle>
          <a:p>
            <a:pPr lvl="0"/>
            <a:r>
              <a:rPr lang="en-US" dirty="0"/>
              <a:t>Insert Any Content Here</a:t>
            </a:r>
          </a:p>
        </p:txBody>
      </p:sp>
      <p:sp>
        <p:nvSpPr>
          <p:cNvPr id="2" name="TextBox 1">
            <a:extLst>
              <a:ext uri="{FF2B5EF4-FFF2-40B4-BE49-F238E27FC236}">
                <a16:creationId xmlns:a16="http://schemas.microsoft.com/office/drawing/2014/main" id="{40011F01-B689-A5AD-10AA-D911B4091601}"/>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12445272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Content, Photo [righ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8652387" y="-1"/>
            <a:ext cx="3539613" cy="6613451"/>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6788662" y="572729"/>
            <a:ext cx="3727450" cy="5712542"/>
          </a:xfrm>
          <a:solidFill>
            <a:schemeClr val="bg1"/>
          </a:solidFill>
        </p:spPr>
        <p:txBody>
          <a:bodyPr/>
          <a:lstStyle>
            <a:lvl1pPr marL="0" indent="0">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1AD0BEFF-8065-90A7-8E2C-F5238CAD3DA3}"/>
              </a:ext>
            </a:extLst>
          </p:cNvPr>
          <p:cNvSpPr>
            <a:spLocks noGrp="1"/>
          </p:cNvSpPr>
          <p:nvPr>
            <p:ph type="title" hasCustomPrompt="1"/>
          </p:nvPr>
        </p:nvSpPr>
        <p:spPr>
          <a:xfrm>
            <a:off x="414670" y="572730"/>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3" name="Text Placeholder 3">
            <a:extLst>
              <a:ext uri="{FF2B5EF4-FFF2-40B4-BE49-F238E27FC236}">
                <a16:creationId xmlns:a16="http://schemas.microsoft.com/office/drawing/2014/main" id="{F19EBA0C-F72D-A837-0187-FFF6AE37F7FB}"/>
              </a:ext>
            </a:extLst>
          </p:cNvPr>
          <p:cNvSpPr>
            <a:spLocks noGrp="1"/>
          </p:cNvSpPr>
          <p:nvPr>
            <p:ph type="body" sz="half" idx="2" hasCustomPrompt="1"/>
          </p:nvPr>
        </p:nvSpPr>
        <p:spPr>
          <a:xfrm>
            <a:off x="414670" y="1107816"/>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4" name="TextBox 3">
            <a:extLst>
              <a:ext uri="{FF2B5EF4-FFF2-40B4-BE49-F238E27FC236}">
                <a16:creationId xmlns:a16="http://schemas.microsoft.com/office/drawing/2014/main" id="{B28A41F5-AFB8-30BD-6B66-F14AB4EE6305}"/>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463786905"/>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Photo [lef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0" y="0"/>
            <a:ext cx="3539613" cy="6602819"/>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1150014" y="572729"/>
            <a:ext cx="3727450" cy="5712542"/>
          </a:xfrm>
          <a:solidFill>
            <a:schemeClr val="bg1"/>
          </a:solidFill>
        </p:spPr>
        <p:txBody>
          <a:bodyPr/>
          <a:lstStyle>
            <a:lvl1pPr marL="0" indent="0">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66D521A4-AFAC-7BB6-F8A9-9067FB255F21}"/>
              </a:ext>
            </a:extLst>
          </p:cNvPr>
          <p:cNvSpPr>
            <a:spLocks noGrp="1"/>
          </p:cNvSpPr>
          <p:nvPr>
            <p:ph type="title" hasCustomPrompt="1"/>
          </p:nvPr>
        </p:nvSpPr>
        <p:spPr>
          <a:xfrm>
            <a:off x="6096000" y="572729"/>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3" name="Text Placeholder 3">
            <a:extLst>
              <a:ext uri="{FF2B5EF4-FFF2-40B4-BE49-F238E27FC236}">
                <a16:creationId xmlns:a16="http://schemas.microsoft.com/office/drawing/2014/main" id="{69E9A81E-3132-B817-A671-DF0C87CD098A}"/>
              </a:ext>
            </a:extLst>
          </p:cNvPr>
          <p:cNvSpPr>
            <a:spLocks noGrp="1"/>
          </p:cNvSpPr>
          <p:nvPr>
            <p:ph type="body" sz="half" idx="2" hasCustomPrompt="1"/>
          </p:nvPr>
        </p:nvSpPr>
        <p:spPr>
          <a:xfrm>
            <a:off x="6096000" y="1107815"/>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4" name="TextBox 3">
            <a:extLst>
              <a:ext uri="{FF2B5EF4-FFF2-40B4-BE49-F238E27FC236}">
                <a16:creationId xmlns:a16="http://schemas.microsoft.com/office/drawing/2014/main" id="{63384F3B-6B66-8683-12A0-4835001EFAC6}"/>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402124637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Content, Photo Collage [lef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4267200" y="0"/>
            <a:ext cx="707923" cy="6613451"/>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0" y="2428568"/>
            <a:ext cx="4267200" cy="4184883"/>
          </a:xfrm>
          <a:solidFill>
            <a:schemeClr val="bg1"/>
          </a:solidFill>
        </p:spPr>
        <p:txBody>
          <a:bodyPr/>
          <a:lstStyle>
            <a:lvl1pPr marL="0" indent="0">
              <a:buNone/>
              <a:defRPr/>
            </a:lvl1pPr>
          </a:lstStyle>
          <a:p>
            <a:r>
              <a:rPr lang="en-US"/>
              <a:t>Click icon to add picture</a:t>
            </a:r>
          </a:p>
        </p:txBody>
      </p:sp>
      <p:sp>
        <p:nvSpPr>
          <p:cNvPr id="2" name="Picture Placeholder 10">
            <a:extLst>
              <a:ext uri="{FF2B5EF4-FFF2-40B4-BE49-F238E27FC236}">
                <a16:creationId xmlns:a16="http://schemas.microsoft.com/office/drawing/2014/main" id="{83B6AEE1-F009-D876-8CC2-E0E6C2B8D67A}"/>
              </a:ext>
            </a:extLst>
          </p:cNvPr>
          <p:cNvSpPr>
            <a:spLocks noGrp="1"/>
          </p:cNvSpPr>
          <p:nvPr>
            <p:ph type="pic" sz="quarter" idx="11"/>
          </p:nvPr>
        </p:nvSpPr>
        <p:spPr>
          <a:xfrm>
            <a:off x="0" y="-24580"/>
            <a:ext cx="2133600" cy="2453148"/>
          </a:xfrm>
          <a:solidFill>
            <a:schemeClr val="bg1"/>
          </a:solidFill>
        </p:spPr>
        <p:txBody>
          <a:bodyPr/>
          <a:lstStyle>
            <a:lvl1pPr marL="0" indent="0">
              <a:buNone/>
              <a:defRPr/>
            </a:lvl1pPr>
          </a:lstStyle>
          <a:p>
            <a:r>
              <a:rPr lang="en-US"/>
              <a:t>Click icon to add picture</a:t>
            </a:r>
            <a:endParaRPr lang="en-US" dirty="0"/>
          </a:p>
        </p:txBody>
      </p:sp>
      <p:sp>
        <p:nvSpPr>
          <p:cNvPr id="3" name="Picture Placeholder 10">
            <a:extLst>
              <a:ext uri="{FF2B5EF4-FFF2-40B4-BE49-F238E27FC236}">
                <a16:creationId xmlns:a16="http://schemas.microsoft.com/office/drawing/2014/main" id="{7A1ECB12-CC51-6E9E-DD6C-64F3F1F90B17}"/>
              </a:ext>
            </a:extLst>
          </p:cNvPr>
          <p:cNvSpPr>
            <a:spLocks noGrp="1"/>
          </p:cNvSpPr>
          <p:nvPr>
            <p:ph type="pic" sz="quarter" idx="12"/>
          </p:nvPr>
        </p:nvSpPr>
        <p:spPr>
          <a:xfrm>
            <a:off x="2133600" y="-24580"/>
            <a:ext cx="2133600" cy="2453148"/>
          </a:xfrm>
          <a:solidFill>
            <a:schemeClr val="bg1"/>
          </a:solidFill>
        </p:spPr>
        <p:txBody>
          <a:bodyPr/>
          <a:lstStyle>
            <a:lvl1pPr marL="0" indent="0" algn="l">
              <a:buNone/>
              <a:defRPr/>
            </a:lvl1pPr>
          </a:lstStyle>
          <a:p>
            <a:r>
              <a:rPr lang="en-US"/>
              <a:t>Click icon to add picture</a:t>
            </a:r>
            <a:endParaRPr lang="en-US" dirty="0"/>
          </a:p>
        </p:txBody>
      </p:sp>
      <p:sp>
        <p:nvSpPr>
          <p:cNvPr id="9" name="Title 1">
            <a:extLst>
              <a:ext uri="{FF2B5EF4-FFF2-40B4-BE49-F238E27FC236}">
                <a16:creationId xmlns:a16="http://schemas.microsoft.com/office/drawing/2014/main" id="{817BC42F-3A72-E4E5-BEAB-5BC4F46D33F2}"/>
              </a:ext>
            </a:extLst>
          </p:cNvPr>
          <p:cNvSpPr>
            <a:spLocks noGrp="1"/>
          </p:cNvSpPr>
          <p:nvPr>
            <p:ph type="title" hasCustomPrompt="1"/>
          </p:nvPr>
        </p:nvSpPr>
        <p:spPr>
          <a:xfrm>
            <a:off x="5787656" y="593995"/>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10" name="Text Placeholder 3">
            <a:extLst>
              <a:ext uri="{FF2B5EF4-FFF2-40B4-BE49-F238E27FC236}">
                <a16:creationId xmlns:a16="http://schemas.microsoft.com/office/drawing/2014/main" id="{1E0E0C7D-4659-47B0-AA57-87CCC2861B64}"/>
              </a:ext>
            </a:extLst>
          </p:cNvPr>
          <p:cNvSpPr>
            <a:spLocks noGrp="1"/>
          </p:cNvSpPr>
          <p:nvPr>
            <p:ph type="body" sz="half" idx="2" hasCustomPrompt="1"/>
          </p:nvPr>
        </p:nvSpPr>
        <p:spPr>
          <a:xfrm>
            <a:off x="5787656" y="1129081"/>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4" name="TextBox 3">
            <a:extLst>
              <a:ext uri="{FF2B5EF4-FFF2-40B4-BE49-F238E27FC236}">
                <a16:creationId xmlns:a16="http://schemas.microsoft.com/office/drawing/2014/main" id="{819D347E-E361-AB49-2703-6B35AD35A8B9}"/>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0825324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3705F9A-3BD8-5F16-C50C-F9DDC8E54B14}"/>
              </a:ext>
            </a:extLst>
          </p:cNvPr>
          <p:cNvSpPr/>
          <p:nvPr/>
        </p:nvSpPr>
        <p:spPr>
          <a:xfrm>
            <a:off x="8132064" y="6602819"/>
            <a:ext cx="4059936" cy="255181"/>
          </a:xfrm>
          <a:prstGeom prst="rect">
            <a:avLst/>
          </a:prstGeom>
          <a:solidFill>
            <a:srgbClr val="FBAC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3EF7F067-716C-0031-7255-99B8A03B330F}"/>
              </a:ext>
            </a:extLst>
          </p:cNvPr>
          <p:cNvSpPr>
            <a:spLocks noGrp="1"/>
          </p:cNvSpPr>
          <p:nvPr>
            <p:ph type="title"/>
          </p:nvPr>
        </p:nvSpPr>
        <p:spPr>
          <a:xfrm>
            <a:off x="627797" y="365125"/>
            <a:ext cx="10972800" cy="767639"/>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16773A3-D942-BD1A-72F2-9E6EAB56779D}"/>
              </a:ext>
            </a:extLst>
          </p:cNvPr>
          <p:cNvSpPr>
            <a:spLocks noGrp="1"/>
          </p:cNvSpPr>
          <p:nvPr>
            <p:ph type="body" idx="1"/>
          </p:nvPr>
        </p:nvSpPr>
        <p:spPr>
          <a:xfrm>
            <a:off x="627797" y="1132764"/>
            <a:ext cx="10972800" cy="5044199"/>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D5AEF3AE-7939-B5FE-7D7A-9416F36E0FC6}"/>
              </a:ext>
            </a:extLst>
          </p:cNvPr>
          <p:cNvSpPr/>
          <p:nvPr/>
        </p:nvSpPr>
        <p:spPr>
          <a:xfrm>
            <a:off x="0" y="6602819"/>
            <a:ext cx="4059936" cy="255181"/>
          </a:xfrm>
          <a:prstGeom prst="rect">
            <a:avLst/>
          </a:prstGeom>
          <a:solidFill>
            <a:srgbClr val="F15F2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8" name="Rectangle 7">
            <a:extLst>
              <a:ext uri="{FF2B5EF4-FFF2-40B4-BE49-F238E27FC236}">
                <a16:creationId xmlns:a16="http://schemas.microsoft.com/office/drawing/2014/main" id="{F4F6CEC3-1EFA-2C60-955F-A155DA9A1F94}"/>
              </a:ext>
            </a:extLst>
          </p:cNvPr>
          <p:cNvSpPr/>
          <p:nvPr/>
        </p:nvSpPr>
        <p:spPr>
          <a:xfrm>
            <a:off x="4040040" y="6602819"/>
            <a:ext cx="4093173" cy="255181"/>
          </a:xfrm>
          <a:prstGeom prst="rect">
            <a:avLst/>
          </a:prstGeom>
          <a:solidFill>
            <a:srgbClr val="A2CB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35"/>
    </p:custDataLst>
    <p:extLst>
      <p:ext uri="{BB962C8B-B14F-4D97-AF65-F5344CB8AC3E}">
        <p14:creationId xmlns:p14="http://schemas.microsoft.com/office/powerpoint/2010/main" val="1985968425"/>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 id="2147483705" r:id="rId18"/>
    <p:sldLayoutId id="2147483706" r:id="rId19"/>
    <p:sldLayoutId id="2147483707" r:id="rId20"/>
    <p:sldLayoutId id="2147483708" r:id="rId21"/>
    <p:sldLayoutId id="2147483709" r:id="rId22"/>
    <p:sldLayoutId id="2147483710" r:id="rId23"/>
    <p:sldLayoutId id="2147483711" r:id="rId24"/>
    <p:sldLayoutId id="2147483712" r:id="rId25"/>
    <p:sldLayoutId id="2147483713" r:id="rId26"/>
    <p:sldLayoutId id="2147483714" r:id="rId27"/>
    <p:sldLayoutId id="2147483715" r:id="rId28"/>
    <p:sldLayoutId id="2147483716" r:id="rId29"/>
    <p:sldLayoutId id="2147483717" r:id="rId30"/>
    <p:sldLayoutId id="2147483718" r:id="rId31"/>
    <p:sldLayoutId id="2147483719" r:id="rId32"/>
    <p:sldLayoutId id="2147483720" r:id="rId33"/>
  </p:sldLayoutIdLst>
  <p:hf hdr="0" ftr="0" dt="0"/>
  <p:txStyles>
    <p:title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s://www.khanacademy.org/humanities/grammar" TargetMode="External"/><Relationship Id="rId2" Type="http://schemas.openxmlformats.org/officeDocument/2006/relationships/notesSlide" Target="../notesSlides/notesSlide18.xml"/><Relationship Id="rId1" Type="http://schemas.openxmlformats.org/officeDocument/2006/relationships/slideLayout" Target="../slideLayouts/slideLayout6.xml"/><Relationship Id="rId4" Type="http://schemas.openxmlformats.org/officeDocument/2006/relationships/hyperlink" Target="https://www.typing.com/student/lesson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11.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4D33B20-B1D9-BBA2-D210-B9A3A343F73B}"/>
              </a:ext>
              <a:ext uri="{C183D7F6-B498-43B3-948B-1728B52AA6E4}">
                <adec:decorative xmlns:adec="http://schemas.microsoft.com/office/drawing/2017/decorative" val="1"/>
              </a:ext>
            </a:extLst>
          </p:cNvPr>
          <p:cNvSpPr/>
          <p:nvPr/>
        </p:nvSpPr>
        <p:spPr>
          <a:xfrm>
            <a:off x="12357" y="1"/>
            <a:ext cx="4028303" cy="6614550"/>
          </a:xfrm>
          <a:prstGeom prst="rect">
            <a:avLst/>
          </a:prstGeom>
          <a:solidFill>
            <a:srgbClr val="2E6EB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1">
            <a:extLst>
              <a:ext uri="{FF2B5EF4-FFF2-40B4-BE49-F238E27FC236}">
                <a16:creationId xmlns:a16="http://schemas.microsoft.com/office/drawing/2014/main" id="{4FE890EE-0BE2-B865-80EC-B39117CE9CA2}"/>
              </a:ext>
            </a:extLst>
          </p:cNvPr>
          <p:cNvSpPr txBox="1">
            <a:spLocks noGrp="1"/>
          </p:cNvSpPr>
          <p:nvPr>
            <p:ph type="title" idx="4294967295"/>
          </p:nvPr>
        </p:nvSpPr>
        <p:spPr>
          <a:xfrm>
            <a:off x="4452549" y="1869991"/>
            <a:ext cx="6989807" cy="95147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272525"/>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272525"/>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272525"/>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272525"/>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272525"/>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t>Extended Response</a:t>
            </a:r>
            <a:br>
              <a:rPr kumimoji="0" lang="en-US" sz="36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br>
            <a:r>
              <a:rPr kumimoji="0" lang="en-US" sz="3600" b="0"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t>Lesson 2</a:t>
            </a:r>
            <a:br>
              <a:rPr kumimoji="0" lang="en-US" sz="3600" b="0"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br>
            <a:br>
              <a:rPr kumimoji="0" lang="en-US" sz="3600" b="0"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br>
            <a:r>
              <a:rPr kumimoji="0" lang="en-US" sz="48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t>GED</a:t>
            </a:r>
            <a:r>
              <a:rPr kumimoji="0" lang="en-US" sz="4800" b="1" i="0" u="none" strike="noStrike" kern="1200" cap="none" spc="0" normalizeH="0" baseline="30000" noProof="0" dirty="0">
                <a:ln>
                  <a:noFill/>
                </a:ln>
                <a:solidFill>
                  <a:srgbClr val="27346F"/>
                </a:solidFill>
                <a:effectLst/>
                <a:uLnTx/>
                <a:uFillTx/>
                <a:latin typeface="+mj-lt"/>
                <a:ea typeface="+mn-ea"/>
                <a:cs typeface="Arial" panose="020B0604020202020204" pitchFamily="34" charset="0"/>
                <a:sym typeface="Arial"/>
              </a:rPr>
              <a:t>®</a:t>
            </a:r>
            <a:r>
              <a:rPr kumimoji="0" lang="en-US" sz="48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t> Exam</a:t>
            </a:r>
            <a:endParaRPr kumimoji="0" lang="en-US" sz="36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endParaRPr>
          </a:p>
        </p:txBody>
      </p:sp>
      <p:sp>
        <p:nvSpPr>
          <p:cNvPr id="2" name="Content Placeholder 1">
            <a:extLst>
              <a:ext uri="{FF2B5EF4-FFF2-40B4-BE49-F238E27FC236}">
                <a16:creationId xmlns:a16="http://schemas.microsoft.com/office/drawing/2014/main" id="{F155E1CB-7CA4-0823-4E88-20F489D142CF}"/>
              </a:ext>
            </a:extLst>
          </p:cNvPr>
          <p:cNvSpPr>
            <a:spLocks noGrp="1"/>
          </p:cNvSpPr>
          <p:nvPr>
            <p:ph sz="quarter" idx="10"/>
          </p:nvPr>
        </p:nvSpPr>
        <p:spPr>
          <a:xfrm>
            <a:off x="333632" y="370705"/>
            <a:ext cx="6067168" cy="951470"/>
          </a:xfrm>
        </p:spPr>
        <p:txBody>
          <a:bodyPr/>
          <a:lstStyle/>
          <a:p>
            <a:pPr marL="0" indent="0">
              <a:buNone/>
            </a:pPr>
            <a:r>
              <a:rPr lang="en-US" b="1" dirty="0">
                <a:solidFill>
                  <a:schemeClr val="bg1"/>
                </a:solidFill>
                <a:latin typeface="+mj-lt"/>
              </a:rPr>
              <a:t>ELA Lines of Inquiry</a:t>
            </a:r>
          </a:p>
        </p:txBody>
      </p:sp>
    </p:spTree>
    <p:extLst>
      <p:ext uri="{BB962C8B-B14F-4D97-AF65-F5344CB8AC3E}">
        <p14:creationId xmlns:p14="http://schemas.microsoft.com/office/powerpoint/2010/main" val="343001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7B52A3-29A0-EEB3-AEA9-3BEE7F60FE40}"/>
            </a:ext>
          </a:extLst>
        </p:cNvPr>
        <p:cNvGrpSpPr/>
        <p:nvPr/>
      </p:nvGrpSpPr>
      <p:grpSpPr>
        <a:xfrm>
          <a:off x="0" y="0"/>
          <a:ext cx="0" cy="0"/>
          <a:chOff x="0" y="0"/>
          <a:chExt cx="0" cy="0"/>
        </a:xfrm>
      </p:grpSpPr>
      <p:sp>
        <p:nvSpPr>
          <p:cNvPr id="5" name="Google Shape;526;p2">
            <a:extLst>
              <a:ext uri="{FF2B5EF4-FFF2-40B4-BE49-F238E27FC236}">
                <a16:creationId xmlns:a16="http://schemas.microsoft.com/office/drawing/2014/main" id="{0F00A4F4-F726-D8CB-A6D6-9ECEA5C18DE2}"/>
              </a:ext>
            </a:extLst>
          </p:cNvPr>
          <p:cNvSpPr txBox="1">
            <a:spLocks noGrp="1"/>
          </p:cNvSpPr>
          <p:nvPr>
            <p:ph type="title" idx="4294967295"/>
          </p:nvPr>
        </p:nvSpPr>
        <p:spPr>
          <a:xfrm>
            <a:off x="432000" y="1065006"/>
            <a:ext cx="11340000" cy="69803"/>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br>
              <a:rPr kumimoji="0" lang="en-US" sz="3600" b="1" i="0" u="none" strike="noStrike" kern="1200" cap="none" spc="0" normalizeH="0" baseline="0" noProof="0" dirty="0">
                <a:ln>
                  <a:noFill/>
                </a:ln>
                <a:solidFill>
                  <a:srgbClr val="306EB6"/>
                </a:solidFill>
                <a:effectLst/>
                <a:uLnTx/>
                <a:uFillTx/>
                <a:latin typeface="Open Sans"/>
                <a:ea typeface="Open Sans"/>
                <a:cs typeface="Open Sans"/>
                <a:sym typeface="Open Sans"/>
              </a:rPr>
            </a:br>
            <a:r>
              <a:rPr kumimoji="0" lang="en-US" sz="3600" b="1" i="0" u="none" strike="noStrike" kern="1200" cap="none" spc="0" normalizeH="0" baseline="0" noProof="0" dirty="0">
                <a:ln>
                  <a:noFill/>
                </a:ln>
                <a:solidFill>
                  <a:srgbClr val="306EB6"/>
                </a:solidFill>
                <a:effectLst/>
                <a:uLnTx/>
                <a:uFillTx/>
                <a:latin typeface="Open Sans"/>
                <a:ea typeface="Open Sans"/>
                <a:cs typeface="Open Sans"/>
                <a:sym typeface="Open Sans"/>
              </a:rPr>
              <a:t>Review Types of Evidence #5</a:t>
            </a:r>
            <a:br>
              <a:rPr kumimoji="0" lang="en-US" sz="3600" b="1" i="0" u="none" strike="noStrike" kern="1200" cap="none" spc="0" normalizeH="0" baseline="0" noProof="0" dirty="0">
                <a:ln>
                  <a:noFill/>
                </a:ln>
                <a:solidFill>
                  <a:srgbClr val="306EB6"/>
                </a:solidFill>
                <a:effectLst/>
                <a:uLnTx/>
                <a:uFillTx/>
                <a:latin typeface="Open Sans"/>
                <a:ea typeface="Open Sans"/>
                <a:cs typeface="Open Sans"/>
                <a:sym typeface="Open Sans"/>
              </a:rPr>
            </a:br>
            <a:endPar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endParaRPr>
          </a:p>
        </p:txBody>
      </p:sp>
      <p:sp>
        <p:nvSpPr>
          <p:cNvPr id="6" name="Google Shape;655;p12">
            <a:extLst>
              <a:ext uri="{FF2B5EF4-FFF2-40B4-BE49-F238E27FC236}">
                <a16:creationId xmlns:a16="http://schemas.microsoft.com/office/drawing/2014/main" id="{29E8D41D-4F2C-C0A1-91A6-414E719BAEA4}"/>
              </a:ext>
            </a:extLst>
          </p:cNvPr>
          <p:cNvSpPr txBox="1">
            <a:spLocks/>
          </p:cNvSpPr>
          <p:nvPr/>
        </p:nvSpPr>
        <p:spPr>
          <a:xfrm>
            <a:off x="431999" y="1992399"/>
            <a:ext cx="11092593" cy="3021035"/>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l" rtl="0">
              <a:lnSpc>
                <a:spcPct val="90000"/>
              </a:lnSpc>
              <a:spcBef>
                <a:spcPts val="0"/>
              </a:spcBef>
              <a:spcAft>
                <a:spcPts val="0"/>
              </a:spcAft>
              <a:buClr>
                <a:schemeClr val="dk1"/>
              </a:buClr>
              <a:buSzPts val="2800"/>
              <a:buNone/>
            </a:pPr>
            <a:r>
              <a:rPr lang="en-US" sz="3200" b="1" dirty="0">
                <a:latin typeface="+mn-lt"/>
                <a:ea typeface="Open Sans"/>
                <a:cs typeface="Open Sans"/>
                <a:sym typeface="Open Sans"/>
              </a:rPr>
              <a:t>Which type of evidence could might use fear to persuade? </a:t>
            </a:r>
            <a:endParaRPr lang="en-US" dirty="0">
              <a:latin typeface="+mn-lt"/>
            </a:endParaRPr>
          </a:p>
          <a:p>
            <a:pPr marL="514350" lvl="0" indent="-514350" algn="l" rtl="0">
              <a:lnSpc>
                <a:spcPct val="90000"/>
              </a:lnSpc>
              <a:spcBef>
                <a:spcPts val="1000"/>
              </a:spcBef>
              <a:spcAft>
                <a:spcPts val="0"/>
              </a:spcAft>
              <a:buClr>
                <a:schemeClr val="dk1"/>
              </a:buClr>
              <a:buSzPct val="100000"/>
              <a:buFont typeface="+mj-lt"/>
              <a:buAutoNum type="alphaUcPeriod"/>
            </a:pPr>
            <a:r>
              <a:rPr lang="en-US" sz="3200" dirty="0">
                <a:latin typeface="+mn-lt"/>
                <a:ea typeface="Open Sans"/>
                <a:cs typeface="Open Sans"/>
                <a:sym typeface="Open Sans"/>
              </a:rPr>
              <a:t>Statistics or Data</a:t>
            </a:r>
            <a:endParaRPr lang="en-US" sz="3200" dirty="0">
              <a:latin typeface="+mn-lt"/>
            </a:endParaRPr>
          </a:p>
          <a:p>
            <a:pPr marL="514350" lvl="0" indent="-514350" algn="l" rtl="0">
              <a:lnSpc>
                <a:spcPct val="90000"/>
              </a:lnSpc>
              <a:spcBef>
                <a:spcPts val="1000"/>
              </a:spcBef>
              <a:spcAft>
                <a:spcPts val="0"/>
              </a:spcAft>
              <a:buClr>
                <a:schemeClr val="dk1"/>
              </a:buClr>
              <a:buSzPct val="100000"/>
              <a:buFont typeface="+mj-lt"/>
              <a:buAutoNum type="alphaUcPeriod"/>
            </a:pPr>
            <a:r>
              <a:rPr lang="en-US" sz="3200" dirty="0">
                <a:latin typeface="+mn-lt"/>
                <a:ea typeface="Open Sans"/>
                <a:cs typeface="Open Sans"/>
                <a:sym typeface="Open Sans"/>
              </a:rPr>
              <a:t>Examples or Anecdotes</a:t>
            </a:r>
            <a:endParaRPr lang="en-US" sz="3200" dirty="0">
              <a:latin typeface="+mn-lt"/>
            </a:endParaRPr>
          </a:p>
          <a:p>
            <a:pPr marL="514350" lvl="0" indent="-514350" algn="l" rtl="0">
              <a:lnSpc>
                <a:spcPct val="90000"/>
              </a:lnSpc>
              <a:spcBef>
                <a:spcPts val="1000"/>
              </a:spcBef>
              <a:spcAft>
                <a:spcPts val="0"/>
              </a:spcAft>
              <a:buClr>
                <a:schemeClr val="dk1"/>
              </a:buClr>
              <a:buSzPct val="100000"/>
              <a:buFont typeface="+mj-lt"/>
              <a:buAutoNum type="alphaUcPeriod"/>
            </a:pPr>
            <a:r>
              <a:rPr lang="en-US" sz="3200" dirty="0">
                <a:latin typeface="+mn-lt"/>
                <a:ea typeface="Open Sans"/>
                <a:cs typeface="Open Sans"/>
                <a:sym typeface="Open Sans"/>
              </a:rPr>
              <a:t>Factual</a:t>
            </a:r>
            <a:endParaRPr lang="en-US" sz="3200" dirty="0">
              <a:latin typeface="+mn-lt"/>
            </a:endParaRPr>
          </a:p>
          <a:p>
            <a:pPr marL="514350" lvl="0" indent="-514350" algn="l" rtl="0">
              <a:lnSpc>
                <a:spcPct val="90000"/>
              </a:lnSpc>
              <a:spcBef>
                <a:spcPts val="1000"/>
              </a:spcBef>
              <a:spcAft>
                <a:spcPts val="0"/>
              </a:spcAft>
              <a:buClr>
                <a:schemeClr val="dk1"/>
              </a:buClr>
              <a:buSzPct val="100000"/>
              <a:buFont typeface="+mj-lt"/>
              <a:buAutoNum type="alphaUcPeriod"/>
            </a:pPr>
            <a:r>
              <a:rPr lang="en-US" sz="3200" dirty="0">
                <a:latin typeface="+mn-lt"/>
                <a:ea typeface="Open Sans"/>
                <a:cs typeface="Open Sans"/>
                <a:sym typeface="Open Sans"/>
              </a:rPr>
              <a:t>Expert Testimony</a:t>
            </a:r>
            <a:endParaRPr lang="en-US" sz="3200" dirty="0">
              <a:latin typeface="+mn-lt"/>
            </a:endParaRPr>
          </a:p>
          <a:p>
            <a:pPr marL="514350" lvl="0" indent="-514350" algn="l" rtl="0">
              <a:lnSpc>
                <a:spcPct val="90000"/>
              </a:lnSpc>
              <a:spcBef>
                <a:spcPts val="1000"/>
              </a:spcBef>
              <a:spcAft>
                <a:spcPts val="0"/>
              </a:spcAft>
              <a:buClr>
                <a:schemeClr val="dk1"/>
              </a:buClr>
              <a:buSzPct val="100000"/>
              <a:buFont typeface="+mj-lt"/>
              <a:buAutoNum type="alphaUcPeriod"/>
            </a:pPr>
            <a:r>
              <a:rPr lang="en-US" sz="3200" dirty="0">
                <a:latin typeface="+mn-lt"/>
                <a:ea typeface="Open Sans"/>
                <a:cs typeface="Open Sans"/>
                <a:sym typeface="Open Sans"/>
              </a:rPr>
              <a:t>Logical Reasoning</a:t>
            </a:r>
            <a:endParaRPr lang="en-US" sz="3200" dirty="0">
              <a:latin typeface="+mn-lt"/>
            </a:endParaRPr>
          </a:p>
        </p:txBody>
      </p:sp>
    </p:spTree>
    <p:extLst>
      <p:ext uri="{BB962C8B-B14F-4D97-AF65-F5344CB8AC3E}">
        <p14:creationId xmlns:p14="http://schemas.microsoft.com/office/powerpoint/2010/main" val="1491851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childTnLst>
                                    <p:set>
                                      <p:cBhvr override="childStyle">
                                        <p:cTn id="6" dur="indefinite"/>
                                        <p:tgtEl>
                                          <p:spTgt spid="6">
                                            <p:txEl>
                                              <p:pRg st="2" end="2"/>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922153-BB92-1A29-5764-AE9635DFA68A}"/>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E5780816-87F2-D867-A389-E08DA45A90A2}"/>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Step 2: Organize Evidence</a:t>
            </a:r>
          </a:p>
        </p:txBody>
      </p:sp>
      <p:sp>
        <p:nvSpPr>
          <p:cNvPr id="5" name="Rectangle 4">
            <a:extLst>
              <a:ext uri="{FF2B5EF4-FFF2-40B4-BE49-F238E27FC236}">
                <a16:creationId xmlns:a16="http://schemas.microsoft.com/office/drawing/2014/main" id="{2141D20A-769A-17E6-8310-7377CF30A936}"/>
              </a:ext>
            </a:extLst>
          </p:cNvPr>
          <p:cNvSpPr/>
          <p:nvPr/>
        </p:nvSpPr>
        <p:spPr>
          <a:xfrm>
            <a:off x="432000" y="1919112"/>
            <a:ext cx="2684444" cy="1648178"/>
          </a:xfrm>
          <a:prstGeom prst="rect">
            <a:avLst/>
          </a:prstGeom>
          <a:solidFill>
            <a:srgbClr val="27346F">
              <a:alpha val="50000"/>
            </a:srgbClr>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sz="3200" b="1" dirty="0">
                <a:solidFill>
                  <a:schemeClr val="bg1"/>
                </a:solidFill>
              </a:rPr>
              <a:t>Reading</a:t>
            </a:r>
          </a:p>
        </p:txBody>
      </p:sp>
      <p:sp>
        <p:nvSpPr>
          <p:cNvPr id="6" name="Rectangle 5">
            <a:extLst>
              <a:ext uri="{FF2B5EF4-FFF2-40B4-BE49-F238E27FC236}">
                <a16:creationId xmlns:a16="http://schemas.microsoft.com/office/drawing/2014/main" id="{D5437D88-12F4-A53B-8803-3AEAF3438E8C}"/>
              </a:ext>
            </a:extLst>
          </p:cNvPr>
          <p:cNvSpPr/>
          <p:nvPr/>
        </p:nvSpPr>
        <p:spPr>
          <a:xfrm>
            <a:off x="3301845" y="1919112"/>
            <a:ext cx="2684444" cy="1648178"/>
          </a:xfrm>
          <a:prstGeom prst="rect">
            <a:avLst/>
          </a:prstGeom>
          <a:solidFill>
            <a:srgbClr val="27346F"/>
          </a:solid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3200" b="1" dirty="0">
                <a:solidFill>
                  <a:schemeClr val="bg1"/>
                </a:solidFill>
              </a:rPr>
              <a:t>Organize Evidence</a:t>
            </a:r>
          </a:p>
        </p:txBody>
      </p:sp>
      <p:sp>
        <p:nvSpPr>
          <p:cNvPr id="7" name="Rectangle 6">
            <a:extLst>
              <a:ext uri="{FF2B5EF4-FFF2-40B4-BE49-F238E27FC236}">
                <a16:creationId xmlns:a16="http://schemas.microsoft.com/office/drawing/2014/main" id="{9D348E18-3FAC-7516-0B70-B898DF0DF042}"/>
              </a:ext>
            </a:extLst>
          </p:cNvPr>
          <p:cNvSpPr/>
          <p:nvPr/>
        </p:nvSpPr>
        <p:spPr>
          <a:xfrm>
            <a:off x="6171690" y="1919112"/>
            <a:ext cx="2684444" cy="1648178"/>
          </a:xfrm>
          <a:prstGeom prst="rect">
            <a:avLst/>
          </a:prstGeom>
          <a:solidFill>
            <a:srgbClr val="27346F">
              <a:alpha val="50000"/>
            </a:srgbClr>
          </a:solidFill>
          <a:ln/>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3200" b="1" dirty="0">
                <a:solidFill>
                  <a:schemeClr val="bg1"/>
                </a:solidFill>
              </a:rPr>
              <a:t>Writing</a:t>
            </a:r>
          </a:p>
        </p:txBody>
      </p:sp>
      <p:sp>
        <p:nvSpPr>
          <p:cNvPr id="8" name="Rectangle 7">
            <a:extLst>
              <a:ext uri="{FF2B5EF4-FFF2-40B4-BE49-F238E27FC236}">
                <a16:creationId xmlns:a16="http://schemas.microsoft.com/office/drawing/2014/main" id="{716B9BDF-DC9E-8C77-2374-0A79D1862474}"/>
              </a:ext>
            </a:extLst>
          </p:cNvPr>
          <p:cNvSpPr/>
          <p:nvPr/>
        </p:nvSpPr>
        <p:spPr>
          <a:xfrm>
            <a:off x="9041535" y="1919112"/>
            <a:ext cx="2684444" cy="1648178"/>
          </a:xfrm>
          <a:prstGeom prst="rect">
            <a:avLst/>
          </a:prstGeom>
          <a:solidFill>
            <a:srgbClr val="27346F">
              <a:alpha val="50000"/>
            </a:srgbClr>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US" sz="3200" b="1" dirty="0">
                <a:solidFill>
                  <a:schemeClr val="bg1"/>
                </a:solidFill>
              </a:rPr>
              <a:t>Proofreading &amp; Editing</a:t>
            </a:r>
          </a:p>
        </p:txBody>
      </p:sp>
      <p:cxnSp>
        <p:nvCxnSpPr>
          <p:cNvPr id="13" name="Straight Arrow Connector 12" descr="Arrow">
            <a:extLst>
              <a:ext uri="{FF2B5EF4-FFF2-40B4-BE49-F238E27FC236}">
                <a16:creationId xmlns:a16="http://schemas.microsoft.com/office/drawing/2014/main" id="{683E7C15-207D-938D-1CAE-5461994454F2}"/>
              </a:ext>
            </a:extLst>
          </p:cNvPr>
          <p:cNvCxnSpPr>
            <a:cxnSpLocks/>
          </p:cNvCxnSpPr>
          <p:nvPr/>
        </p:nvCxnSpPr>
        <p:spPr>
          <a:xfrm>
            <a:off x="1433689" y="4933245"/>
            <a:ext cx="9268178" cy="0"/>
          </a:xfrm>
          <a:prstGeom prst="straightConnector1">
            <a:avLst/>
          </a:prstGeom>
          <a:ln w="3556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2627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3870CF-5152-AEB9-C5B2-3F44C68084B4}"/>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53711ACB-B382-782A-615E-18E87EA5D4AB}"/>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Organizing Evidence for the Extended Response</a:t>
            </a:r>
          </a:p>
        </p:txBody>
      </p:sp>
      <p:sp>
        <p:nvSpPr>
          <p:cNvPr id="4" name="TextBox 3">
            <a:extLst>
              <a:ext uri="{FF2B5EF4-FFF2-40B4-BE49-F238E27FC236}">
                <a16:creationId xmlns:a16="http://schemas.microsoft.com/office/drawing/2014/main" id="{7C5DAD19-45E8-7FAD-A7C2-953E9E7F02DE}"/>
              </a:ext>
            </a:extLst>
          </p:cNvPr>
          <p:cNvSpPr txBox="1"/>
          <p:nvPr/>
        </p:nvSpPr>
        <p:spPr>
          <a:xfrm>
            <a:off x="431999" y="1524039"/>
            <a:ext cx="11339999" cy="3924151"/>
          </a:xfrm>
          <a:prstGeom prst="rect">
            <a:avLst/>
          </a:prstGeom>
          <a:noFill/>
        </p:spPr>
        <p:txBody>
          <a:bodyPr wrap="square">
            <a:spAutoFit/>
          </a:bodyPr>
          <a:lstStyle/>
          <a:p>
            <a:pPr marL="457200" indent="-457200" rtl="0" fontAlgn="base">
              <a:spcBef>
                <a:spcPts val="1000"/>
              </a:spcBef>
              <a:buFont typeface="Arial" panose="020B0604020202020204" pitchFamily="34" charset="0"/>
              <a:buChar char="•"/>
            </a:pPr>
            <a:r>
              <a:rPr lang="en-US" sz="2800" b="0" i="0" u="none" strike="noStrike" dirty="0">
                <a:solidFill>
                  <a:srgbClr val="000000"/>
                </a:solidFill>
                <a:effectLst/>
                <a:latin typeface="+mn-lt"/>
              </a:rPr>
              <a:t>Important to practice summarizing and organizing the evidence in a passage because this gives you practice with choosing your own words and not taking phrases word for word from the passage.</a:t>
            </a:r>
          </a:p>
          <a:p>
            <a:pPr marL="457200" indent="-457200" rtl="0" fontAlgn="base">
              <a:spcBef>
                <a:spcPts val="1000"/>
              </a:spcBef>
              <a:buFont typeface="Arial" panose="020B0604020202020204" pitchFamily="34" charset="0"/>
              <a:buChar char="•"/>
            </a:pPr>
            <a:r>
              <a:rPr lang="en-US" sz="2800" b="0" i="0" u="none" strike="noStrike" dirty="0">
                <a:solidFill>
                  <a:srgbClr val="000000"/>
                </a:solidFill>
                <a:effectLst/>
                <a:latin typeface="+mn-lt"/>
              </a:rPr>
              <a:t>Helps you to remember the evidence you might want to include in the extended response instead of rereading an entire passage.</a:t>
            </a:r>
          </a:p>
          <a:p>
            <a:pPr marL="457200" indent="-457200" rtl="0" fontAlgn="base">
              <a:spcBef>
                <a:spcPts val="1000"/>
              </a:spcBef>
              <a:buFont typeface="Arial" panose="020B0604020202020204" pitchFamily="34" charset="0"/>
              <a:buChar char="•"/>
            </a:pPr>
            <a:r>
              <a:rPr lang="en-US" sz="2800" b="0" i="0" u="none" strike="noStrike" dirty="0">
                <a:solidFill>
                  <a:srgbClr val="000000"/>
                </a:solidFill>
                <a:effectLst/>
                <a:latin typeface="+mn-lt"/>
              </a:rPr>
              <a:t>Many different graphic organizers available. </a:t>
            </a:r>
          </a:p>
          <a:p>
            <a:pPr marL="457200" indent="-457200" rtl="0" fontAlgn="base">
              <a:spcBef>
                <a:spcPts val="1000"/>
              </a:spcBef>
              <a:buFont typeface="Arial" panose="020B0604020202020204" pitchFamily="34" charset="0"/>
              <a:buChar char="•"/>
            </a:pPr>
            <a:r>
              <a:rPr lang="en-US" sz="2800" b="0" i="0" u="none" strike="noStrike" dirty="0">
                <a:solidFill>
                  <a:srgbClr val="000000"/>
                </a:solidFill>
                <a:effectLst/>
                <a:latin typeface="+mn-lt"/>
              </a:rPr>
              <a:t>Today we will practice using the graphic organizers in Part 2 of your Organizing the GED® Extended Response (Essay) worksheet.</a:t>
            </a:r>
            <a:endParaRPr lang="en-US" sz="3200" dirty="0">
              <a:latin typeface="+mn-lt"/>
            </a:endParaRPr>
          </a:p>
        </p:txBody>
      </p:sp>
    </p:spTree>
    <p:extLst>
      <p:ext uri="{BB962C8B-B14F-4D97-AF65-F5344CB8AC3E}">
        <p14:creationId xmlns:p14="http://schemas.microsoft.com/office/powerpoint/2010/main" val="3174083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F4CD5D-5757-5F2B-2E21-32057A54069B}"/>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9756309B-D3A5-F14E-08AA-AB0EBF4512DE}"/>
              </a:ext>
            </a:extLst>
          </p:cNvPr>
          <p:cNvSpPr txBox="1">
            <a:spLocks noGrp="1"/>
          </p:cNvSpPr>
          <p:nvPr>
            <p:ph type="title" idx="4294967295"/>
          </p:nvPr>
        </p:nvSpPr>
        <p:spPr>
          <a:xfrm>
            <a:off x="432000" y="859566"/>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Organizing the GED</a:t>
            </a:r>
            <a:r>
              <a:rPr kumimoji="0" lang="en-US" sz="3600" b="1" i="0" u="none" strike="noStrike" kern="1200" cap="none" spc="0" normalizeH="0" baseline="3000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a:t>
            </a: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 Extended Response (Essay) Worksheet Part 2</a:t>
            </a:r>
          </a:p>
        </p:txBody>
      </p:sp>
      <p:sp>
        <p:nvSpPr>
          <p:cNvPr id="4" name="TextBox 3">
            <a:extLst>
              <a:ext uri="{FF2B5EF4-FFF2-40B4-BE49-F238E27FC236}">
                <a16:creationId xmlns:a16="http://schemas.microsoft.com/office/drawing/2014/main" id="{53C36A23-EA51-FF54-DA1B-9DA7B1EB7F7C}"/>
              </a:ext>
            </a:extLst>
          </p:cNvPr>
          <p:cNvSpPr txBox="1"/>
          <p:nvPr/>
        </p:nvSpPr>
        <p:spPr>
          <a:xfrm>
            <a:off x="431999" y="1850614"/>
            <a:ext cx="11339999" cy="4288353"/>
          </a:xfrm>
          <a:prstGeom prst="rect">
            <a:avLst/>
          </a:prstGeom>
          <a:noFill/>
        </p:spPr>
        <p:txBody>
          <a:bodyPr wrap="square">
            <a:spAutoFit/>
          </a:bodyPr>
          <a:lstStyle/>
          <a:p>
            <a:pPr rtl="0" fontAlgn="base">
              <a:spcBef>
                <a:spcPts val="1000"/>
              </a:spcBef>
            </a:pPr>
            <a:r>
              <a:rPr lang="en-US" sz="3200" b="0" i="0" u="none" strike="noStrike" dirty="0">
                <a:solidFill>
                  <a:srgbClr val="000000"/>
                </a:solidFill>
                <a:effectLst/>
                <a:latin typeface="+mn-lt"/>
              </a:rPr>
              <a:t>The table in Section Part 2A of your Organizing the Extended Response worksheet, is where you will include evidence that </a:t>
            </a:r>
            <a:r>
              <a:rPr lang="en-US" sz="3200" b="1" i="0" u="none" strike="noStrike" dirty="0">
                <a:solidFill>
                  <a:srgbClr val="000000"/>
                </a:solidFill>
                <a:effectLst/>
                <a:latin typeface="+mn-lt"/>
              </a:rPr>
              <a:t>supports</a:t>
            </a:r>
            <a:r>
              <a:rPr lang="en-US" sz="3200" b="0" i="0" u="none" strike="noStrike" dirty="0">
                <a:solidFill>
                  <a:srgbClr val="000000"/>
                </a:solidFill>
                <a:effectLst/>
                <a:latin typeface="+mn-lt"/>
              </a:rPr>
              <a:t> the argument. We will complete this together.</a:t>
            </a:r>
          </a:p>
          <a:p>
            <a:pPr rtl="0" fontAlgn="base">
              <a:spcBef>
                <a:spcPts val="1000"/>
              </a:spcBef>
            </a:pPr>
            <a:endParaRPr lang="en-US" sz="3200" b="0" i="0" u="none" strike="noStrike" dirty="0">
              <a:solidFill>
                <a:srgbClr val="000000"/>
              </a:solidFill>
              <a:effectLst/>
              <a:latin typeface="+mn-lt"/>
            </a:endParaRPr>
          </a:p>
          <a:p>
            <a:pPr rtl="0" fontAlgn="base">
              <a:spcBef>
                <a:spcPts val="1000"/>
              </a:spcBef>
            </a:pPr>
            <a:r>
              <a:rPr lang="en-US" sz="3200" b="0" i="0" u="none" strike="noStrike" dirty="0">
                <a:solidFill>
                  <a:srgbClr val="000000"/>
                </a:solidFill>
                <a:effectLst/>
                <a:latin typeface="+mn-lt"/>
              </a:rPr>
              <a:t>The table in Section Part 2B of your Organizing the Extended Response worksheet, is where you will include evidence that </a:t>
            </a:r>
            <a:r>
              <a:rPr lang="en-US" sz="3200" b="1" i="0" u="none" strike="noStrike" dirty="0">
                <a:solidFill>
                  <a:srgbClr val="000000"/>
                </a:solidFill>
                <a:effectLst/>
                <a:latin typeface="+mn-lt"/>
              </a:rPr>
              <a:t>opposes</a:t>
            </a:r>
            <a:r>
              <a:rPr lang="en-US" sz="3200" b="0" i="0" u="none" strike="noStrike" dirty="0">
                <a:solidFill>
                  <a:srgbClr val="000000"/>
                </a:solidFill>
                <a:effectLst/>
                <a:latin typeface="+mn-lt"/>
              </a:rPr>
              <a:t> the argument (the against side). You will work with a partner to complete this Part 2B.</a:t>
            </a:r>
          </a:p>
        </p:txBody>
      </p:sp>
    </p:spTree>
    <p:extLst>
      <p:ext uri="{BB962C8B-B14F-4D97-AF65-F5344CB8AC3E}">
        <p14:creationId xmlns:p14="http://schemas.microsoft.com/office/powerpoint/2010/main" val="2895449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EBB5F9-CF4A-8DB9-C9E9-C3DA2BFCDC9E}"/>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7F7D368C-DB70-0112-A655-AF92CD22CAFF}"/>
              </a:ext>
            </a:extLst>
          </p:cNvPr>
          <p:cNvSpPr txBox="1">
            <a:spLocks noGrp="1"/>
          </p:cNvSpPr>
          <p:nvPr>
            <p:ph type="title" idx="4294967295"/>
          </p:nvPr>
        </p:nvSpPr>
        <p:spPr>
          <a:xfrm>
            <a:off x="432000" y="869244"/>
            <a:ext cx="11340000" cy="265565"/>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Guided Practice: Organizing the GED</a:t>
            </a:r>
            <a:r>
              <a:rPr kumimoji="0" lang="en-US" sz="3600" b="1" i="0" u="none" strike="noStrike" kern="1200" cap="none" spc="0" normalizeH="0" baseline="3000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 </a:t>
            </a:r>
            <a:r>
              <a:rPr kumimoji="0" lang="en-US" sz="3600" b="1" i="0" u="none" strike="noStrike" kern="1200" cap="none" spc="0" normalizeH="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Extended Response (Essay) Worksheet Part 2A</a:t>
            </a:r>
            <a:endParaRPr kumimoji="0" lang="en-US" sz="3600" b="1" i="0" u="none" strike="noStrike" kern="1200" cap="none" spc="0" normalizeH="0" baseline="30000" noProof="0" dirty="0">
              <a:ln>
                <a:noFill/>
              </a:ln>
              <a:solidFill>
                <a:srgbClr val="306EB6"/>
              </a:solidFill>
              <a:effectLst/>
              <a:uLnTx/>
              <a:uFillTx/>
              <a:latin typeface="Roboto" panose="02000000000000000000" pitchFamily="2" charset="0"/>
              <a:ea typeface="Roboto" panose="02000000000000000000" pitchFamily="2" charset="0"/>
              <a:cs typeface="+mj-cs"/>
              <a:sym typeface="Arial"/>
            </a:endParaRPr>
          </a:p>
        </p:txBody>
      </p:sp>
      <p:sp>
        <p:nvSpPr>
          <p:cNvPr id="4" name="TextBox 3">
            <a:extLst>
              <a:ext uri="{FF2B5EF4-FFF2-40B4-BE49-F238E27FC236}">
                <a16:creationId xmlns:a16="http://schemas.microsoft.com/office/drawing/2014/main" id="{63B36BA9-79FB-E66D-F535-F45DA8C59583}"/>
              </a:ext>
            </a:extLst>
          </p:cNvPr>
          <p:cNvSpPr txBox="1"/>
          <p:nvPr/>
        </p:nvSpPr>
        <p:spPr>
          <a:xfrm>
            <a:off x="420000" y="1691517"/>
            <a:ext cx="11352000" cy="1697901"/>
          </a:xfrm>
          <a:prstGeom prst="rect">
            <a:avLst/>
          </a:prstGeom>
          <a:noFill/>
        </p:spPr>
        <p:txBody>
          <a:bodyPr wrap="square">
            <a:spAutoFit/>
          </a:bodyPr>
          <a:lstStyle/>
          <a:p>
            <a:pPr marL="457200" indent="-457200" rtl="0" fontAlgn="base">
              <a:buFont typeface="Arial" panose="020B0604020202020204" pitchFamily="34" charset="0"/>
              <a:buChar char="•"/>
            </a:pPr>
            <a:r>
              <a:rPr lang="en-US" sz="3200" b="0" i="0" u="none" strike="noStrike" dirty="0">
                <a:solidFill>
                  <a:srgbClr val="000000"/>
                </a:solidFill>
                <a:effectLst/>
                <a:latin typeface="+mn-lt"/>
              </a:rPr>
              <a:t>Now you will use your graphic organizer to organize important facts and evidence from the first passage.</a:t>
            </a:r>
          </a:p>
          <a:p>
            <a:pPr marL="457200" indent="-457200" rtl="0" fontAlgn="base">
              <a:spcBef>
                <a:spcPts val="1000"/>
              </a:spcBef>
              <a:buFont typeface="Arial" panose="020B0604020202020204" pitchFamily="34" charset="0"/>
              <a:buChar char="•"/>
            </a:pPr>
            <a:r>
              <a:rPr lang="en-US" sz="3200" b="0" i="0" u="none" strike="noStrike" dirty="0">
                <a:solidFill>
                  <a:srgbClr val="000000"/>
                </a:solidFill>
                <a:effectLst/>
                <a:latin typeface="+mn-lt"/>
              </a:rPr>
              <a:t>Reread the passage when necessary.</a:t>
            </a:r>
          </a:p>
        </p:txBody>
      </p:sp>
      <p:sp>
        <p:nvSpPr>
          <p:cNvPr id="9" name="Rectangle 8">
            <a:extLst>
              <a:ext uri="{FF2B5EF4-FFF2-40B4-BE49-F238E27FC236}">
                <a16:creationId xmlns:a16="http://schemas.microsoft.com/office/drawing/2014/main" id="{53C620E0-0A48-95D9-2F7D-97B7F2BEDCB4}"/>
              </a:ext>
            </a:extLst>
          </p:cNvPr>
          <p:cNvSpPr/>
          <p:nvPr/>
        </p:nvSpPr>
        <p:spPr>
          <a:xfrm>
            <a:off x="432000" y="4018845"/>
            <a:ext cx="11340000" cy="2195473"/>
          </a:xfrm>
          <a:prstGeom prst="rect">
            <a:avLst/>
          </a:prstGeom>
          <a:solidFill>
            <a:srgbClr val="27346F"/>
          </a:solidFill>
          <a:ln/>
        </p:spPr>
        <p:style>
          <a:lnRef idx="2">
            <a:schemeClr val="accent2">
              <a:shade val="15000"/>
            </a:schemeClr>
          </a:lnRef>
          <a:fillRef idx="1">
            <a:schemeClr val="accent2"/>
          </a:fillRef>
          <a:effectRef idx="0">
            <a:schemeClr val="accent2"/>
          </a:effectRef>
          <a:fontRef idx="minor">
            <a:schemeClr val="lt1"/>
          </a:fontRef>
        </p:style>
        <p:txBody>
          <a:bodyPr lIns="182880" tIns="182880" rIns="182880" bIns="182880" rtlCol="0" anchor="ctr"/>
          <a:lstStyle/>
          <a:p>
            <a:r>
              <a:rPr lang="en-US" sz="3200" b="1" dirty="0">
                <a:solidFill>
                  <a:schemeClr val="bg1"/>
                </a:solidFill>
              </a:rPr>
              <a:t>Directions: </a:t>
            </a:r>
            <a:r>
              <a:rPr lang="en-US" sz="3200" dirty="0">
                <a:solidFill>
                  <a:schemeClr val="bg1"/>
                </a:solidFill>
              </a:rPr>
              <a:t>Now we will complete Part 2A of the Organizing GED® Extended Response worksheet together to identify and list evidence in support of the argument, classify the type of evidence and determine its validity.</a:t>
            </a:r>
          </a:p>
        </p:txBody>
      </p:sp>
    </p:spTree>
    <p:extLst>
      <p:ext uri="{BB962C8B-B14F-4D97-AF65-F5344CB8AC3E}">
        <p14:creationId xmlns:p14="http://schemas.microsoft.com/office/powerpoint/2010/main" val="37558678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57334-6F5A-2AA2-4798-5C9B2E2B4B10}"/>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29CBA904-ECB3-2445-6E8D-04100A6149AA}"/>
              </a:ext>
            </a:extLst>
          </p:cNvPr>
          <p:cNvSpPr txBox="1">
            <a:spLocks noGrp="1"/>
          </p:cNvSpPr>
          <p:nvPr>
            <p:ph type="title" idx="4294967295"/>
          </p:nvPr>
        </p:nvSpPr>
        <p:spPr>
          <a:xfrm>
            <a:off x="432000" y="869244"/>
            <a:ext cx="11340000" cy="265565"/>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Guided Practice: Organizing the GED</a:t>
            </a:r>
            <a:r>
              <a:rPr kumimoji="0" lang="en-US" sz="3600" b="1" i="0" u="none" strike="noStrike" kern="1200" cap="none" spc="0" normalizeH="0" baseline="3000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 </a:t>
            </a:r>
            <a:r>
              <a:rPr kumimoji="0" lang="en-US" sz="3600" b="1" i="0" u="none" strike="noStrike" kern="1200" cap="none" spc="0" normalizeH="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Extended Response (Essay) Worksheet Part 2B</a:t>
            </a:r>
            <a:endParaRPr kumimoji="0" lang="en-US" sz="3600" b="1" i="0" u="none" strike="noStrike" kern="1200" cap="none" spc="0" normalizeH="0" baseline="30000" noProof="0" dirty="0">
              <a:ln>
                <a:noFill/>
              </a:ln>
              <a:solidFill>
                <a:srgbClr val="306EB6"/>
              </a:solidFill>
              <a:effectLst/>
              <a:uLnTx/>
              <a:uFillTx/>
              <a:latin typeface="Roboto" panose="02000000000000000000" pitchFamily="2" charset="0"/>
              <a:ea typeface="Roboto" panose="02000000000000000000" pitchFamily="2" charset="0"/>
              <a:cs typeface="+mj-cs"/>
              <a:sym typeface="Arial"/>
            </a:endParaRPr>
          </a:p>
        </p:txBody>
      </p:sp>
      <p:sp>
        <p:nvSpPr>
          <p:cNvPr id="4" name="TextBox 3">
            <a:extLst>
              <a:ext uri="{FF2B5EF4-FFF2-40B4-BE49-F238E27FC236}">
                <a16:creationId xmlns:a16="http://schemas.microsoft.com/office/drawing/2014/main" id="{AA0E87DB-D12A-ABC1-F9CA-23A1B6331967}"/>
              </a:ext>
            </a:extLst>
          </p:cNvPr>
          <p:cNvSpPr txBox="1"/>
          <p:nvPr/>
        </p:nvSpPr>
        <p:spPr>
          <a:xfrm>
            <a:off x="420000" y="1639265"/>
            <a:ext cx="11352000" cy="2318583"/>
          </a:xfrm>
          <a:prstGeom prst="rect">
            <a:avLst/>
          </a:prstGeom>
          <a:noFill/>
        </p:spPr>
        <p:txBody>
          <a:bodyPr wrap="square">
            <a:spAutoFit/>
          </a:bodyPr>
          <a:lstStyle/>
          <a:p>
            <a:pPr marL="457200" indent="-457200" rtl="0" fontAlgn="base">
              <a:buFont typeface="Arial" panose="020B0604020202020204" pitchFamily="34" charset="0"/>
              <a:buChar char="•"/>
            </a:pPr>
            <a:r>
              <a:rPr lang="en-US" sz="3200" b="0" i="0" u="none" strike="noStrike" dirty="0">
                <a:solidFill>
                  <a:srgbClr val="000000"/>
                </a:solidFill>
                <a:effectLst/>
                <a:latin typeface="+mn-lt"/>
              </a:rPr>
              <a:t>Now you will use your graphic organizer to organize important facts and evidence from the second passage.</a:t>
            </a:r>
          </a:p>
          <a:p>
            <a:pPr marL="457200" indent="-457200" rtl="0" fontAlgn="base">
              <a:spcBef>
                <a:spcPts val="1000"/>
              </a:spcBef>
              <a:buFont typeface="Arial" panose="020B0604020202020204" pitchFamily="34" charset="0"/>
              <a:buChar char="•"/>
            </a:pPr>
            <a:r>
              <a:rPr lang="en-US" sz="3200" b="0" i="0" u="none" strike="noStrike" dirty="0">
                <a:solidFill>
                  <a:srgbClr val="000000"/>
                </a:solidFill>
                <a:effectLst/>
                <a:latin typeface="+mn-lt"/>
              </a:rPr>
              <a:t>Use evidence you gathered in Part 1 of the worksheet.</a:t>
            </a:r>
          </a:p>
          <a:p>
            <a:pPr marL="457200" indent="-457200" rtl="0" fontAlgn="base">
              <a:spcBef>
                <a:spcPts val="1000"/>
              </a:spcBef>
              <a:buFont typeface="Arial" panose="020B0604020202020204" pitchFamily="34" charset="0"/>
              <a:buChar char="•"/>
            </a:pPr>
            <a:r>
              <a:rPr lang="en-US" sz="3200" dirty="0">
                <a:latin typeface="+mn-lt"/>
              </a:rPr>
              <a:t>Reread the passage when necessary.</a:t>
            </a:r>
            <a:endParaRPr lang="en-US" sz="3200" b="0" i="0" u="none" strike="noStrike" dirty="0">
              <a:solidFill>
                <a:srgbClr val="000000"/>
              </a:solidFill>
              <a:effectLst/>
              <a:latin typeface="+mn-lt"/>
            </a:endParaRPr>
          </a:p>
        </p:txBody>
      </p:sp>
      <p:sp>
        <p:nvSpPr>
          <p:cNvPr id="9" name="Rectangle 8">
            <a:extLst>
              <a:ext uri="{FF2B5EF4-FFF2-40B4-BE49-F238E27FC236}">
                <a16:creationId xmlns:a16="http://schemas.microsoft.com/office/drawing/2014/main" id="{2B76C134-780F-C79D-EF9D-1F54DA38C3C6}"/>
              </a:ext>
            </a:extLst>
          </p:cNvPr>
          <p:cNvSpPr/>
          <p:nvPr/>
        </p:nvSpPr>
        <p:spPr>
          <a:xfrm>
            <a:off x="432000" y="4018845"/>
            <a:ext cx="11340000" cy="2195473"/>
          </a:xfrm>
          <a:prstGeom prst="rect">
            <a:avLst/>
          </a:prstGeom>
          <a:solidFill>
            <a:srgbClr val="27346F"/>
          </a:solidFill>
          <a:ln/>
        </p:spPr>
        <p:style>
          <a:lnRef idx="2">
            <a:schemeClr val="accent2">
              <a:shade val="15000"/>
            </a:schemeClr>
          </a:lnRef>
          <a:fillRef idx="1">
            <a:schemeClr val="accent2"/>
          </a:fillRef>
          <a:effectRef idx="0">
            <a:schemeClr val="accent2"/>
          </a:effectRef>
          <a:fontRef idx="minor">
            <a:schemeClr val="lt1"/>
          </a:fontRef>
        </p:style>
        <p:txBody>
          <a:bodyPr lIns="182880" tIns="182880" rIns="182880" bIns="182880" rtlCol="0" anchor="ctr"/>
          <a:lstStyle/>
          <a:p>
            <a:r>
              <a:rPr lang="en-US" sz="3200" b="1" dirty="0">
                <a:solidFill>
                  <a:schemeClr val="bg1"/>
                </a:solidFill>
              </a:rPr>
              <a:t>Directions: </a:t>
            </a:r>
            <a:r>
              <a:rPr lang="en-US" sz="3200" dirty="0">
                <a:solidFill>
                  <a:schemeClr val="bg1"/>
                </a:solidFill>
              </a:rPr>
              <a:t>Now you will work independently to complete Part 2B of the Organizing GED® Extended Response worksheet to identify and list evidence in support of the argument, classify the type of evidence and determine its validity.</a:t>
            </a:r>
          </a:p>
        </p:txBody>
      </p:sp>
    </p:spTree>
    <p:extLst>
      <p:ext uri="{BB962C8B-B14F-4D97-AF65-F5344CB8AC3E}">
        <p14:creationId xmlns:p14="http://schemas.microsoft.com/office/powerpoint/2010/main" val="3742852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74193C-2262-D0B7-A201-87D83DCA777E}"/>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2D328CF7-A21C-9902-7141-37D3B2554443}"/>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Share: Organizing the GED</a:t>
            </a:r>
            <a:r>
              <a:rPr kumimoji="0" lang="en-US" sz="3600" b="1" i="0" u="none" strike="noStrike" kern="1200" cap="none" spc="0" normalizeH="0" baseline="3000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a:t>
            </a:r>
            <a:r>
              <a:rPr kumimoji="0" lang="en-US" sz="3600" b="1" i="0" u="none" strike="noStrike" kern="1200" cap="none" spc="0" normalizeH="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 Extended Response (Essay) Worksheet Part 2B</a:t>
            </a:r>
            <a:endParaRPr kumimoji="0" lang="en-US" sz="3600" b="1" i="0" u="none" strike="noStrike" kern="1200" cap="none" spc="0" normalizeH="0" baseline="30000" noProof="0" dirty="0">
              <a:ln>
                <a:noFill/>
              </a:ln>
              <a:solidFill>
                <a:srgbClr val="306EB6"/>
              </a:solidFill>
              <a:effectLst/>
              <a:uLnTx/>
              <a:uFillTx/>
              <a:latin typeface="Roboto" panose="02000000000000000000" pitchFamily="2" charset="0"/>
              <a:ea typeface="Roboto" panose="02000000000000000000" pitchFamily="2" charset="0"/>
              <a:cs typeface="+mj-cs"/>
              <a:sym typeface="Arial"/>
            </a:endParaRPr>
          </a:p>
        </p:txBody>
      </p:sp>
      <p:sp>
        <p:nvSpPr>
          <p:cNvPr id="4" name="TextBox 3">
            <a:extLst>
              <a:ext uri="{FF2B5EF4-FFF2-40B4-BE49-F238E27FC236}">
                <a16:creationId xmlns:a16="http://schemas.microsoft.com/office/drawing/2014/main" id="{FB2FF04D-F23B-5D41-1FCE-4066C2F7186C}"/>
              </a:ext>
            </a:extLst>
          </p:cNvPr>
          <p:cNvSpPr txBox="1"/>
          <p:nvPr/>
        </p:nvSpPr>
        <p:spPr>
          <a:xfrm>
            <a:off x="432000" y="1497913"/>
            <a:ext cx="11340000" cy="2318583"/>
          </a:xfrm>
          <a:prstGeom prst="rect">
            <a:avLst/>
          </a:prstGeom>
          <a:noFill/>
        </p:spPr>
        <p:txBody>
          <a:bodyPr wrap="square">
            <a:spAutoFit/>
          </a:bodyPr>
          <a:lstStyle/>
          <a:p>
            <a:pPr marL="342900" indent="-342900" rtl="0">
              <a:spcBef>
                <a:spcPts val="1000"/>
              </a:spcBef>
              <a:buFont typeface="Arial" panose="020B0604020202020204" pitchFamily="34" charset="0"/>
              <a:buChar char="•"/>
            </a:pPr>
            <a:r>
              <a:rPr lang="en-US" sz="3200" b="0" i="0" u="none" strike="noStrike" dirty="0">
                <a:solidFill>
                  <a:srgbClr val="000000"/>
                </a:solidFill>
                <a:effectLst/>
                <a:latin typeface="+mn-lt"/>
              </a:rPr>
              <a:t>What opposing evidence did you identify from the second passage? </a:t>
            </a:r>
          </a:p>
          <a:p>
            <a:pPr marL="342900" indent="-342900" rtl="0">
              <a:spcBef>
                <a:spcPts val="1000"/>
              </a:spcBef>
              <a:buFont typeface="Arial" panose="020B0604020202020204" pitchFamily="34" charset="0"/>
              <a:buChar char="•"/>
            </a:pPr>
            <a:r>
              <a:rPr lang="en-US" sz="3200" b="0" i="0" u="none" strike="noStrike" dirty="0">
                <a:solidFill>
                  <a:srgbClr val="000000"/>
                </a:solidFill>
                <a:effectLst/>
                <a:latin typeface="+mn-lt"/>
              </a:rPr>
              <a:t>What type of evidence is it? </a:t>
            </a:r>
          </a:p>
          <a:p>
            <a:pPr marL="342900" indent="-342900" rtl="0">
              <a:spcBef>
                <a:spcPts val="1000"/>
              </a:spcBef>
              <a:buFont typeface="Arial" panose="020B0604020202020204" pitchFamily="34" charset="0"/>
              <a:buChar char="•"/>
            </a:pPr>
            <a:r>
              <a:rPr lang="en-US" sz="3200" b="0" i="0" u="none" strike="noStrike" dirty="0">
                <a:solidFill>
                  <a:srgbClr val="000000"/>
                </a:solidFill>
                <a:effectLst/>
                <a:latin typeface="+mn-lt"/>
              </a:rPr>
              <a:t>Is the evidence valid?</a:t>
            </a:r>
          </a:p>
        </p:txBody>
      </p:sp>
      <p:graphicFrame>
        <p:nvGraphicFramePr>
          <p:cNvPr id="7" name="Table 6">
            <a:extLst>
              <a:ext uri="{FF2B5EF4-FFF2-40B4-BE49-F238E27FC236}">
                <a16:creationId xmlns:a16="http://schemas.microsoft.com/office/drawing/2014/main" id="{87FF13BC-E4C4-7BAF-E53A-E5C0E4A3E772}"/>
              </a:ext>
            </a:extLst>
          </p:cNvPr>
          <p:cNvGraphicFramePr>
            <a:graphicFrameLocks noGrp="1"/>
          </p:cNvGraphicFramePr>
          <p:nvPr>
            <p:extLst>
              <p:ext uri="{D42A27DB-BD31-4B8C-83A1-F6EECF244321}">
                <p14:modId xmlns:p14="http://schemas.microsoft.com/office/powerpoint/2010/main" val="3703294504"/>
              </p:ext>
            </p:extLst>
          </p:nvPr>
        </p:nvGraphicFramePr>
        <p:xfrm>
          <a:off x="426000" y="4013607"/>
          <a:ext cx="11340000" cy="2311400"/>
        </p:xfrm>
        <a:graphic>
          <a:graphicData uri="http://schemas.openxmlformats.org/drawingml/2006/table">
            <a:tbl>
              <a:tblPr firstRow="1" bandRow="1">
                <a:tableStyleId>{5C22544A-7EE6-4342-B048-85BDC9FD1C3A}</a:tableStyleId>
              </a:tblPr>
              <a:tblGrid>
                <a:gridCol w="3780000">
                  <a:extLst>
                    <a:ext uri="{9D8B030D-6E8A-4147-A177-3AD203B41FA5}">
                      <a16:colId xmlns:a16="http://schemas.microsoft.com/office/drawing/2014/main" val="2582211583"/>
                    </a:ext>
                  </a:extLst>
                </a:gridCol>
                <a:gridCol w="3780000">
                  <a:extLst>
                    <a:ext uri="{9D8B030D-6E8A-4147-A177-3AD203B41FA5}">
                      <a16:colId xmlns:a16="http://schemas.microsoft.com/office/drawing/2014/main" val="2676315549"/>
                    </a:ext>
                  </a:extLst>
                </a:gridCol>
                <a:gridCol w="3780000">
                  <a:extLst>
                    <a:ext uri="{9D8B030D-6E8A-4147-A177-3AD203B41FA5}">
                      <a16:colId xmlns:a16="http://schemas.microsoft.com/office/drawing/2014/main" val="3858019793"/>
                    </a:ext>
                  </a:extLst>
                </a:gridCol>
              </a:tblGrid>
              <a:tr h="370840">
                <a:tc>
                  <a:txBody>
                    <a:bodyPr/>
                    <a:lstStyle/>
                    <a:p>
                      <a:r>
                        <a:rPr lang="en-US" sz="2400" dirty="0">
                          <a:solidFill>
                            <a:schemeClr val="bg1"/>
                          </a:solidFill>
                          <a:latin typeface="+mn-lt"/>
                        </a:rPr>
                        <a:t>Opposing Evidence</a:t>
                      </a:r>
                    </a:p>
                  </a:txBody>
                  <a:tcPr>
                    <a:solidFill>
                      <a:srgbClr val="27346F"/>
                    </a:solidFill>
                  </a:tcPr>
                </a:tc>
                <a:tc>
                  <a:txBody>
                    <a:bodyPr/>
                    <a:lstStyle/>
                    <a:p>
                      <a:r>
                        <a:rPr lang="en-US" sz="2400" dirty="0">
                          <a:solidFill>
                            <a:schemeClr val="bg1"/>
                          </a:solidFill>
                          <a:latin typeface="+mn-lt"/>
                        </a:rPr>
                        <a:t>Type of Evidence</a:t>
                      </a:r>
                    </a:p>
                  </a:txBody>
                  <a:tcPr>
                    <a:solidFill>
                      <a:srgbClr val="27346F"/>
                    </a:solidFill>
                  </a:tcPr>
                </a:tc>
                <a:tc>
                  <a:txBody>
                    <a:bodyPr/>
                    <a:lstStyle/>
                    <a:p>
                      <a:r>
                        <a:rPr lang="en-US" sz="2400" dirty="0">
                          <a:solidFill>
                            <a:schemeClr val="bg1"/>
                          </a:solidFill>
                          <a:latin typeface="+mn-lt"/>
                        </a:rPr>
                        <a:t>Valid Evidence (Yes or No)</a:t>
                      </a:r>
                    </a:p>
                  </a:txBody>
                  <a:tcPr>
                    <a:solidFill>
                      <a:srgbClr val="27346F"/>
                    </a:solidFill>
                  </a:tcPr>
                </a:tc>
                <a:extLst>
                  <a:ext uri="{0D108BD9-81ED-4DB2-BD59-A6C34878D82A}">
                    <a16:rowId xmlns:a16="http://schemas.microsoft.com/office/drawing/2014/main" val="3430480586"/>
                  </a:ext>
                </a:extLst>
              </a:tr>
              <a:tr h="370840">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459414510"/>
                  </a:ext>
                </a:extLst>
              </a:tr>
              <a:tr h="370840">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2159309390"/>
                  </a:ext>
                </a:extLst>
              </a:tr>
              <a:tr h="370840">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692163138"/>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530433221"/>
                  </a:ext>
                </a:extLst>
              </a:tr>
              <a:tr h="370840">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941030164"/>
                  </a:ext>
                </a:extLst>
              </a:tr>
            </a:tbl>
          </a:graphicData>
        </a:graphic>
      </p:graphicFrame>
    </p:spTree>
    <p:extLst>
      <p:ext uri="{BB962C8B-B14F-4D97-AF65-F5344CB8AC3E}">
        <p14:creationId xmlns:p14="http://schemas.microsoft.com/office/powerpoint/2010/main" val="12241356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6FA90-7E71-4267-C1B3-44ABD0D34BEB}"/>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EBF31B44-E0D9-A376-D52E-DD2911A8DCA0}"/>
              </a:ext>
            </a:extLst>
          </p:cNvPr>
          <p:cNvSpPr txBox="1">
            <a:spLocks noGrp="1"/>
          </p:cNvSpPr>
          <p:nvPr>
            <p:ph type="title" idx="4294967295"/>
          </p:nvPr>
        </p:nvSpPr>
        <p:spPr>
          <a:xfrm>
            <a:off x="564776" y="702810"/>
            <a:ext cx="11207224"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lang="en-US" dirty="0">
                <a:sym typeface="Arial"/>
              </a:rPr>
              <a:t>Review</a:t>
            </a: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	</a:t>
            </a:r>
          </a:p>
        </p:txBody>
      </p:sp>
      <p:sp>
        <p:nvSpPr>
          <p:cNvPr id="5" name="TextBox 4">
            <a:extLst>
              <a:ext uri="{FF2B5EF4-FFF2-40B4-BE49-F238E27FC236}">
                <a16:creationId xmlns:a16="http://schemas.microsoft.com/office/drawing/2014/main" id="{B64649B2-9640-8545-8378-7A9BCB1DFC52}"/>
              </a:ext>
            </a:extLst>
          </p:cNvPr>
          <p:cNvSpPr txBox="1"/>
          <p:nvPr/>
        </p:nvSpPr>
        <p:spPr>
          <a:xfrm>
            <a:off x="432000" y="1552987"/>
            <a:ext cx="11340000" cy="2977225"/>
          </a:xfrm>
          <a:prstGeom prst="rect">
            <a:avLst/>
          </a:prstGeom>
          <a:noFill/>
        </p:spPr>
        <p:txBody>
          <a:bodyPr wrap="square">
            <a:spAutoFit/>
          </a:bodyPr>
          <a:lstStyle/>
          <a:p>
            <a:pPr marL="0" lvl="0" indent="0" algn="l" rtl="0">
              <a:lnSpc>
                <a:spcPct val="90000"/>
              </a:lnSpc>
              <a:spcBef>
                <a:spcPts val="1000"/>
              </a:spcBef>
              <a:spcAft>
                <a:spcPts val="0"/>
              </a:spcAft>
              <a:buClr>
                <a:schemeClr val="dk1"/>
              </a:buClr>
              <a:buSzPts val="2800"/>
              <a:buNone/>
            </a:pPr>
            <a:r>
              <a:rPr lang="en-US" sz="3200" b="1" dirty="0">
                <a:latin typeface="+mn-lt"/>
                <a:ea typeface="Open Sans"/>
                <a:cs typeface="Open Sans"/>
                <a:sym typeface="Open Sans"/>
              </a:rPr>
              <a:t>What are the different types of evidence?</a:t>
            </a:r>
          </a:p>
          <a:p>
            <a:pPr marL="0" lvl="0" indent="0" algn="l" rtl="0">
              <a:lnSpc>
                <a:spcPct val="90000"/>
              </a:lnSpc>
              <a:spcBef>
                <a:spcPts val="1000"/>
              </a:spcBef>
              <a:spcAft>
                <a:spcPts val="0"/>
              </a:spcAft>
              <a:buClr>
                <a:schemeClr val="dk1"/>
              </a:buClr>
              <a:buSzPts val="2800"/>
              <a:buNone/>
            </a:pPr>
            <a:endParaRPr lang="en-US" sz="3200" b="1" dirty="0">
              <a:latin typeface="+mn-lt"/>
              <a:ea typeface="Open Sans"/>
              <a:cs typeface="Open Sans"/>
              <a:sym typeface="Open Sans"/>
            </a:endParaRPr>
          </a:p>
          <a:p>
            <a:pPr marL="0" lvl="0" indent="0" algn="l" rtl="0">
              <a:lnSpc>
                <a:spcPct val="90000"/>
              </a:lnSpc>
              <a:spcBef>
                <a:spcPts val="1000"/>
              </a:spcBef>
              <a:spcAft>
                <a:spcPts val="0"/>
              </a:spcAft>
              <a:buClr>
                <a:schemeClr val="dk1"/>
              </a:buClr>
              <a:buSzPts val="2800"/>
              <a:buNone/>
            </a:pPr>
            <a:endParaRPr lang="en-US" sz="2800" b="1" dirty="0">
              <a:latin typeface="+mn-lt"/>
              <a:ea typeface="Open Sans"/>
              <a:cs typeface="Open Sans"/>
              <a:sym typeface="Open Sans"/>
            </a:endParaRPr>
          </a:p>
          <a:p>
            <a:pPr marL="0" lvl="0" indent="0" algn="l" rtl="0">
              <a:spcBef>
                <a:spcPts val="0"/>
              </a:spcBef>
              <a:spcAft>
                <a:spcPts val="0"/>
              </a:spcAft>
              <a:buClr>
                <a:schemeClr val="dk1"/>
              </a:buClr>
              <a:buSzPts val="2800"/>
              <a:buFont typeface="Arial"/>
              <a:buNone/>
            </a:pPr>
            <a:endParaRPr lang="en-US" sz="2400" b="1" dirty="0">
              <a:latin typeface="+mn-lt"/>
              <a:ea typeface="Open Sans"/>
              <a:cs typeface="Open Sans"/>
              <a:sym typeface="Open Sans"/>
            </a:endParaRPr>
          </a:p>
          <a:p>
            <a:pPr marL="0" lvl="0" indent="0" algn="l" rtl="0">
              <a:spcBef>
                <a:spcPts val="0"/>
              </a:spcBef>
              <a:spcAft>
                <a:spcPts val="0"/>
              </a:spcAft>
              <a:buClr>
                <a:schemeClr val="dk1"/>
              </a:buClr>
              <a:buSzPts val="2800"/>
              <a:buFont typeface="Arial"/>
              <a:buNone/>
            </a:pPr>
            <a:r>
              <a:rPr lang="en-US" sz="3200" b="1" dirty="0">
                <a:latin typeface="+mn-lt"/>
                <a:ea typeface="Open Sans"/>
                <a:cs typeface="Open Sans"/>
                <a:sym typeface="Open Sans"/>
              </a:rPr>
              <a:t>Why is it important to practice summarizing and organizing the evidence in a passage?</a:t>
            </a:r>
            <a:endParaRPr lang="en-US" sz="3200" dirty="0">
              <a:latin typeface="+mn-lt"/>
              <a:ea typeface="Open Sans"/>
              <a:cs typeface="Open Sans"/>
              <a:sym typeface="Open Sans"/>
            </a:endParaRPr>
          </a:p>
        </p:txBody>
      </p:sp>
      <p:sp>
        <p:nvSpPr>
          <p:cNvPr id="11" name="TextBox 10">
            <a:extLst>
              <a:ext uri="{FF2B5EF4-FFF2-40B4-BE49-F238E27FC236}">
                <a16:creationId xmlns:a16="http://schemas.microsoft.com/office/drawing/2014/main" id="{8F9F062C-D00D-3AB2-2819-C0B23D808D3E}"/>
              </a:ext>
            </a:extLst>
          </p:cNvPr>
          <p:cNvSpPr txBox="1"/>
          <p:nvPr/>
        </p:nvSpPr>
        <p:spPr>
          <a:xfrm>
            <a:off x="420000" y="1993060"/>
            <a:ext cx="11340000" cy="1077218"/>
          </a:xfrm>
          <a:prstGeom prst="rect">
            <a:avLst/>
          </a:prstGeom>
          <a:noFill/>
        </p:spPr>
        <p:txBody>
          <a:bodyPr wrap="square">
            <a:spAutoFit/>
          </a:bodyPr>
          <a:lstStyle/>
          <a:p>
            <a:r>
              <a:rPr lang="en-US" sz="3200" dirty="0">
                <a:latin typeface="+mn-lt"/>
                <a:ea typeface="Open Sans"/>
                <a:cs typeface="Open Sans"/>
                <a:sym typeface="Open Sans"/>
              </a:rPr>
              <a:t>Factual, Statistics/Data, Examples, Expert Testimony, </a:t>
            </a:r>
            <a:br>
              <a:rPr lang="en-US" sz="3200" dirty="0">
                <a:latin typeface="+mn-lt"/>
                <a:ea typeface="Open Sans"/>
                <a:cs typeface="Open Sans"/>
                <a:sym typeface="Open Sans"/>
              </a:rPr>
            </a:br>
            <a:r>
              <a:rPr lang="en-US" sz="3200" dirty="0">
                <a:latin typeface="+mn-lt"/>
                <a:ea typeface="Open Sans"/>
                <a:cs typeface="Open Sans"/>
                <a:sym typeface="Open Sans"/>
              </a:rPr>
              <a:t>Logical Reasoning, Emotional Appeal</a:t>
            </a:r>
            <a:endParaRPr lang="en-US" sz="3200" dirty="0"/>
          </a:p>
        </p:txBody>
      </p:sp>
      <p:sp>
        <p:nvSpPr>
          <p:cNvPr id="12" name="TextBox 11">
            <a:extLst>
              <a:ext uri="{FF2B5EF4-FFF2-40B4-BE49-F238E27FC236}">
                <a16:creationId xmlns:a16="http://schemas.microsoft.com/office/drawing/2014/main" id="{9095B152-8ACA-43F3-7E29-01B9938694DE}"/>
              </a:ext>
            </a:extLst>
          </p:cNvPr>
          <p:cNvSpPr txBox="1"/>
          <p:nvPr/>
        </p:nvSpPr>
        <p:spPr>
          <a:xfrm>
            <a:off x="432000" y="4451311"/>
            <a:ext cx="11328000" cy="1077218"/>
          </a:xfrm>
          <a:prstGeom prst="rect">
            <a:avLst/>
          </a:prstGeom>
          <a:noFill/>
        </p:spPr>
        <p:txBody>
          <a:bodyPr wrap="square">
            <a:spAutoFit/>
          </a:bodyPr>
          <a:lstStyle/>
          <a:p>
            <a:r>
              <a:rPr lang="en-US" sz="3200" dirty="0">
                <a:latin typeface="+mn-lt"/>
                <a:ea typeface="Open Sans"/>
                <a:cs typeface="Open Sans"/>
                <a:sym typeface="Open Sans"/>
              </a:rPr>
              <a:t>Practice choosing your own words and not taking phrases word for word from the passage.</a:t>
            </a:r>
            <a:endParaRPr lang="en-US" sz="3200" dirty="0"/>
          </a:p>
        </p:txBody>
      </p:sp>
    </p:spTree>
    <p:extLst>
      <p:ext uri="{BB962C8B-B14F-4D97-AF65-F5344CB8AC3E}">
        <p14:creationId xmlns:p14="http://schemas.microsoft.com/office/powerpoint/2010/main" val="719954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8026AB-6484-7771-83D3-D962C7EA36CC}"/>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4FC1764A-E30C-A9C9-86B0-7E90E01A8F3F}"/>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What’s Next?</a:t>
            </a:r>
          </a:p>
        </p:txBody>
      </p:sp>
      <p:sp>
        <p:nvSpPr>
          <p:cNvPr id="4" name="TextBox 3">
            <a:extLst>
              <a:ext uri="{FF2B5EF4-FFF2-40B4-BE49-F238E27FC236}">
                <a16:creationId xmlns:a16="http://schemas.microsoft.com/office/drawing/2014/main" id="{257E4526-DCFC-6177-D62F-DD93E4E9F79A}"/>
              </a:ext>
            </a:extLst>
          </p:cNvPr>
          <p:cNvSpPr txBox="1"/>
          <p:nvPr/>
        </p:nvSpPr>
        <p:spPr>
          <a:xfrm>
            <a:off x="431999" y="1399860"/>
            <a:ext cx="11466490" cy="3046988"/>
          </a:xfrm>
          <a:prstGeom prst="rect">
            <a:avLst/>
          </a:prstGeom>
          <a:noFill/>
        </p:spPr>
        <p:txBody>
          <a:bodyPr wrap="square">
            <a:spAutoFit/>
          </a:bodyPr>
          <a:lstStyle/>
          <a:p>
            <a:pPr marL="457200" indent="-457200" rtl="0">
              <a:buFont typeface="Arial" panose="020B0604020202020204" pitchFamily="34" charset="0"/>
              <a:buChar char="•"/>
            </a:pPr>
            <a:r>
              <a:rPr lang="en-US" sz="3200" i="0" u="none" strike="noStrike" dirty="0">
                <a:solidFill>
                  <a:srgbClr val="000000"/>
                </a:solidFill>
                <a:effectLst/>
                <a:latin typeface="+mn-lt"/>
              </a:rPr>
              <a:t>Analyze evidence and state a claim. (Which position is better supported?)</a:t>
            </a:r>
          </a:p>
          <a:p>
            <a:pPr rtl="0"/>
            <a:endParaRPr lang="en-US" sz="3200" i="0" u="none" strike="noStrike" dirty="0">
              <a:solidFill>
                <a:srgbClr val="000000"/>
              </a:solidFill>
              <a:effectLst/>
              <a:latin typeface="+mn-lt"/>
            </a:endParaRPr>
          </a:p>
          <a:p>
            <a:pPr marL="457200" indent="-457200" rtl="0">
              <a:buFont typeface="Arial" panose="020B0604020202020204" pitchFamily="34" charset="0"/>
              <a:buChar char="•"/>
            </a:pPr>
            <a:r>
              <a:rPr lang="en-US" sz="3200" dirty="0">
                <a:latin typeface="+mn-lt"/>
              </a:rPr>
              <a:t>Complete Part 3 of the Organizing the GED® Extended Response (Essay) worksheet together.</a:t>
            </a:r>
            <a:br>
              <a:rPr lang="en-US" sz="3200" dirty="0">
                <a:latin typeface="+mn-lt"/>
              </a:rPr>
            </a:br>
            <a:endParaRPr lang="en-US" sz="3200" dirty="0">
              <a:latin typeface="+mn-lt"/>
            </a:endParaRPr>
          </a:p>
        </p:txBody>
      </p:sp>
    </p:spTree>
    <p:extLst>
      <p:ext uri="{BB962C8B-B14F-4D97-AF65-F5344CB8AC3E}">
        <p14:creationId xmlns:p14="http://schemas.microsoft.com/office/powerpoint/2010/main" val="1591792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FF7740-3985-C7A4-BFFC-9CD23CCB8171}"/>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EF8FB1BB-82AE-EFE4-F4C8-261C98B52201}"/>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Additional Practice</a:t>
            </a:r>
          </a:p>
        </p:txBody>
      </p:sp>
      <p:sp>
        <p:nvSpPr>
          <p:cNvPr id="4" name="TextBox 3">
            <a:extLst>
              <a:ext uri="{FF2B5EF4-FFF2-40B4-BE49-F238E27FC236}">
                <a16:creationId xmlns:a16="http://schemas.microsoft.com/office/drawing/2014/main" id="{6866A973-BD67-0BA5-950D-D26AE3EFB6C0}"/>
              </a:ext>
            </a:extLst>
          </p:cNvPr>
          <p:cNvSpPr txBox="1"/>
          <p:nvPr/>
        </p:nvSpPr>
        <p:spPr>
          <a:xfrm>
            <a:off x="431999" y="1399860"/>
            <a:ext cx="11466490" cy="1205458"/>
          </a:xfrm>
          <a:prstGeom prst="rect">
            <a:avLst/>
          </a:prstGeom>
          <a:noFill/>
        </p:spPr>
        <p:txBody>
          <a:bodyPr wrap="square">
            <a:spAutoFit/>
          </a:bodyPr>
          <a:lstStyle/>
          <a:p>
            <a:pPr marL="457200" indent="-457200" rtl="0">
              <a:spcBef>
                <a:spcPts val="1000"/>
              </a:spcBef>
              <a:buFont typeface="Arial" panose="020B0604020202020204" pitchFamily="34" charset="0"/>
              <a:buChar char="•"/>
            </a:pPr>
            <a:r>
              <a:rPr lang="en-US" sz="3200" b="0" i="0" u="sng" strike="noStrike" dirty="0">
                <a:solidFill>
                  <a:srgbClr val="9454C3"/>
                </a:solidFill>
                <a:effectLst/>
                <a:latin typeface="+mn-lt"/>
                <a:hlinkClick r:id="rId3"/>
              </a:rPr>
              <a:t>Grammar instruction and practice from Khan Academy</a:t>
            </a:r>
            <a:endParaRPr lang="en-US" sz="3200" b="0" i="0" u="sng" strike="noStrike" dirty="0">
              <a:solidFill>
                <a:srgbClr val="9454C3"/>
              </a:solidFill>
              <a:effectLst/>
              <a:latin typeface="+mn-lt"/>
            </a:endParaRPr>
          </a:p>
          <a:p>
            <a:pPr marL="457200" indent="-457200" rtl="0">
              <a:spcBef>
                <a:spcPts val="1000"/>
              </a:spcBef>
              <a:buFont typeface="Arial" panose="020B0604020202020204" pitchFamily="34" charset="0"/>
              <a:buChar char="•"/>
            </a:pPr>
            <a:r>
              <a:rPr lang="en-US" sz="3200" b="0" i="0" u="sng" strike="noStrike" dirty="0">
                <a:solidFill>
                  <a:srgbClr val="9454C3"/>
                </a:solidFill>
                <a:effectLst/>
                <a:latin typeface="+mn-lt"/>
                <a:hlinkClick r:id="rId4"/>
              </a:rPr>
              <a:t>Typing practice from Typing.com</a:t>
            </a:r>
            <a:endParaRPr lang="en-US" sz="3200" b="0" dirty="0">
              <a:effectLst/>
              <a:latin typeface="+mn-lt"/>
            </a:endParaRPr>
          </a:p>
        </p:txBody>
      </p:sp>
    </p:spTree>
    <p:extLst>
      <p:ext uri="{BB962C8B-B14F-4D97-AF65-F5344CB8AC3E}">
        <p14:creationId xmlns:p14="http://schemas.microsoft.com/office/powerpoint/2010/main" val="4182116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2E6EB7"/>
                </a:solidFill>
                <a:effectLst/>
                <a:uLnTx/>
                <a:uFillTx/>
                <a:latin typeface="Roboto" panose="02000000000000000000" pitchFamily="2" charset="0"/>
                <a:ea typeface="Roboto" panose="02000000000000000000" pitchFamily="2" charset="0"/>
                <a:cs typeface="+mj-cs"/>
                <a:sym typeface="Arial"/>
              </a:rPr>
              <a:t>Learning Goals</a:t>
            </a:r>
          </a:p>
        </p:txBody>
      </p:sp>
      <p:grpSp>
        <p:nvGrpSpPr>
          <p:cNvPr id="46" name="Google Shape;128;p21">
            <a:extLst>
              <a:ext uri="{FF2B5EF4-FFF2-40B4-BE49-F238E27FC236}">
                <a16:creationId xmlns:a16="http://schemas.microsoft.com/office/drawing/2014/main" id="{7F5C8101-2328-6266-F0DF-4DF3C5F04EF1}"/>
              </a:ext>
              <a:ext uri="{C183D7F6-B498-43B3-948B-1728B52AA6E4}">
                <adec:decorative xmlns:adec="http://schemas.microsoft.com/office/drawing/2017/decorative" val="1"/>
              </a:ext>
            </a:extLst>
          </p:cNvPr>
          <p:cNvGrpSpPr/>
          <p:nvPr/>
        </p:nvGrpSpPr>
        <p:grpSpPr>
          <a:xfrm>
            <a:off x="431999" y="1662740"/>
            <a:ext cx="11339999" cy="4347726"/>
            <a:chOff x="0" y="1805"/>
            <a:chExt cx="10515600" cy="4347726"/>
          </a:xfrm>
        </p:grpSpPr>
        <p:sp>
          <p:nvSpPr>
            <p:cNvPr id="47" name="Google Shape;129;p21">
              <a:extLst>
                <a:ext uri="{FF2B5EF4-FFF2-40B4-BE49-F238E27FC236}">
                  <a16:creationId xmlns:a16="http://schemas.microsoft.com/office/drawing/2014/main" id="{05EBA477-12CE-C96A-A3E2-5599B8FE4F81}"/>
                </a:ext>
              </a:extLst>
            </p:cNvPr>
            <p:cNvSpPr/>
            <p:nvPr/>
          </p:nvSpPr>
          <p:spPr>
            <a:xfrm>
              <a:off x="0" y="1805"/>
              <a:ext cx="10515600" cy="915310"/>
            </a:xfrm>
            <a:prstGeom prst="roundRect">
              <a:avLst>
                <a:gd name="adj" fmla="val 10000"/>
              </a:avLst>
            </a:prstGeom>
            <a:solidFill>
              <a:srgbClr val="27346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p:txBody>
        </p:sp>
        <p:sp>
          <p:nvSpPr>
            <p:cNvPr id="49" name="Google Shape;131;p21">
              <a:extLst>
                <a:ext uri="{FF2B5EF4-FFF2-40B4-BE49-F238E27FC236}">
                  <a16:creationId xmlns:a16="http://schemas.microsoft.com/office/drawing/2014/main" id="{5CCD29E5-13F7-AFC4-54EC-69BE383F4F94}"/>
                </a:ext>
              </a:extLst>
            </p:cNvPr>
            <p:cNvSpPr/>
            <p:nvPr/>
          </p:nvSpPr>
          <p:spPr>
            <a:xfrm>
              <a:off x="1057183" y="1805"/>
              <a:ext cx="9458416" cy="915310"/>
            </a:xfrm>
            <a:prstGeom prst="rect">
              <a:avLst/>
            </a:prstGeom>
            <a:no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0" name="Google Shape;132;p21">
              <a:extLst>
                <a:ext uri="{FF2B5EF4-FFF2-40B4-BE49-F238E27FC236}">
                  <a16:creationId xmlns:a16="http://schemas.microsoft.com/office/drawing/2014/main" id="{6238629F-E7A5-D975-0020-6AFF57F77013}"/>
                </a:ext>
                <a:ext uri="{C183D7F6-B498-43B3-948B-1728B52AA6E4}">
                  <adec:decorative xmlns:adec="http://schemas.microsoft.com/office/drawing/2017/decorative" val="1"/>
                </a:ext>
              </a:extLst>
            </p:cNvPr>
            <p:cNvSpPr txBox="1"/>
            <p:nvPr/>
          </p:nvSpPr>
          <p:spPr>
            <a:xfrm>
              <a:off x="854020" y="1805"/>
              <a:ext cx="9661577" cy="915310"/>
            </a:xfrm>
            <a:prstGeom prst="rect">
              <a:avLst/>
            </a:prstGeom>
            <a:noFill/>
            <a:ln>
              <a:noFill/>
            </a:ln>
          </p:spPr>
          <p:txBody>
            <a:bodyPr spcFirstLastPara="1" wrap="square" lIns="96850" tIns="96850" rIns="96850" bIns="96850" anchor="ctr" anchorCtr="0">
              <a:noAutofit/>
            </a:bodyPr>
            <a:lstStyle/>
            <a:p>
              <a:pPr marL="0" marR="0" lvl="0" indent="0" defTabSz="914400" eaLnBrk="1" fontAlgn="auto" latinLnBrk="0" hangingPunct="1">
                <a:lnSpc>
                  <a:spcPct val="100000"/>
                </a:lnSpc>
                <a:spcBef>
                  <a:spcPts val="0"/>
                </a:spcBef>
                <a:spcAft>
                  <a:spcPts val="0"/>
                </a:spcAft>
                <a:buClrTx/>
                <a:buSzPts val="2000"/>
                <a:buFont typeface="Open Sans"/>
                <a:buNone/>
                <a:tabLst/>
                <a:defRPr/>
              </a:pPr>
              <a:r>
                <a:rPr kumimoji="0" lang="en-US" sz="3600" b="0" i="0" u="none" strike="noStrike" kern="0" cap="none" spc="0" normalizeH="0" baseline="0" noProof="0" dirty="0">
                  <a:ln>
                    <a:noFill/>
                  </a:ln>
                  <a:solidFill>
                    <a:schemeClr val="bg1"/>
                  </a:solidFill>
                  <a:effectLst/>
                  <a:uLnTx/>
                  <a:uFillTx/>
                  <a:latin typeface="+mn-lt"/>
                  <a:ea typeface="Open Sans"/>
                  <a:cs typeface="Open Sans"/>
                  <a:sym typeface="Open Sans"/>
                </a:rPr>
                <a:t>Discuss types of evidence.</a:t>
              </a:r>
              <a:endParaRPr kumimoji="0" sz="3600" b="0" i="0" u="none" strike="noStrike" kern="0" cap="none" spc="0" normalizeH="0" baseline="0" noProof="0" dirty="0">
                <a:ln>
                  <a:noFill/>
                </a:ln>
                <a:solidFill>
                  <a:schemeClr val="bg1"/>
                </a:solidFill>
                <a:effectLst/>
                <a:uLnTx/>
                <a:uFillTx/>
                <a:latin typeface="+mn-lt"/>
              </a:endParaRPr>
            </a:p>
          </p:txBody>
        </p:sp>
        <p:sp>
          <p:nvSpPr>
            <p:cNvPr id="51" name="Google Shape;133;p21">
              <a:extLst>
                <a:ext uri="{FF2B5EF4-FFF2-40B4-BE49-F238E27FC236}">
                  <a16:creationId xmlns:a16="http://schemas.microsoft.com/office/drawing/2014/main" id="{B152BC6E-9B76-260E-0F1F-FB2912309BC9}"/>
                </a:ext>
                <a:ext uri="{C183D7F6-B498-43B3-948B-1728B52AA6E4}">
                  <adec:decorative xmlns:adec="http://schemas.microsoft.com/office/drawing/2017/decorative" val="1"/>
                </a:ext>
              </a:extLst>
            </p:cNvPr>
            <p:cNvSpPr/>
            <p:nvPr/>
          </p:nvSpPr>
          <p:spPr>
            <a:xfrm>
              <a:off x="0" y="1145944"/>
              <a:ext cx="10515600" cy="915310"/>
            </a:xfrm>
            <a:prstGeom prst="roundRect">
              <a:avLst>
                <a:gd name="adj" fmla="val 10000"/>
              </a:avLst>
            </a:prstGeom>
            <a:solidFill>
              <a:srgbClr val="27346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p:txBody>
        </p:sp>
        <p:sp>
          <p:nvSpPr>
            <p:cNvPr id="53" name="Google Shape;135;p21">
              <a:extLst>
                <a:ext uri="{FF2B5EF4-FFF2-40B4-BE49-F238E27FC236}">
                  <a16:creationId xmlns:a16="http://schemas.microsoft.com/office/drawing/2014/main" id="{021680A2-8F12-C22E-910F-3DA7DFDF6F18}"/>
                </a:ext>
              </a:extLst>
            </p:cNvPr>
            <p:cNvSpPr/>
            <p:nvPr/>
          </p:nvSpPr>
          <p:spPr>
            <a:xfrm>
              <a:off x="1057183" y="1145944"/>
              <a:ext cx="9458416" cy="915310"/>
            </a:xfrm>
            <a:prstGeom prst="rect">
              <a:avLst/>
            </a:prstGeom>
            <a:no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4" name="Google Shape;136;p21">
              <a:extLst>
                <a:ext uri="{FF2B5EF4-FFF2-40B4-BE49-F238E27FC236}">
                  <a16:creationId xmlns:a16="http://schemas.microsoft.com/office/drawing/2014/main" id="{9487ED76-B4D9-2946-2076-2B9C83F4FFCB}"/>
                </a:ext>
                <a:ext uri="{C183D7F6-B498-43B3-948B-1728B52AA6E4}">
                  <adec:decorative xmlns:adec="http://schemas.microsoft.com/office/drawing/2017/decorative" val="1"/>
                </a:ext>
              </a:extLst>
            </p:cNvPr>
            <p:cNvSpPr txBox="1"/>
            <p:nvPr/>
          </p:nvSpPr>
          <p:spPr>
            <a:xfrm>
              <a:off x="836981" y="1145944"/>
              <a:ext cx="9678618" cy="915310"/>
            </a:xfrm>
            <a:prstGeom prst="rect">
              <a:avLst/>
            </a:prstGeom>
            <a:noFill/>
            <a:ln>
              <a:noFill/>
            </a:ln>
          </p:spPr>
          <p:txBody>
            <a:bodyPr spcFirstLastPara="1" wrap="square" lIns="96850" tIns="96850" rIns="96850" bIns="96850" anchor="ctr" anchorCtr="0">
              <a:noAutofit/>
            </a:bodyPr>
            <a:lstStyle/>
            <a:p>
              <a:pPr marL="0" marR="0" lvl="0" indent="0" defTabSz="914400" eaLnBrk="1" fontAlgn="auto" latinLnBrk="0" hangingPunct="1">
                <a:lnSpc>
                  <a:spcPct val="100000"/>
                </a:lnSpc>
                <a:spcBef>
                  <a:spcPts val="0"/>
                </a:spcBef>
                <a:spcAft>
                  <a:spcPts val="0"/>
                </a:spcAft>
                <a:buClrTx/>
                <a:buSzPts val="2000"/>
                <a:buFont typeface="Open Sans"/>
                <a:buNone/>
                <a:tabLst/>
                <a:defRPr/>
              </a:pPr>
              <a:r>
                <a:rPr kumimoji="0" lang="en-US" sz="3600" b="0" i="0" u="none" strike="noStrike" kern="0" cap="none" spc="0" normalizeH="0" baseline="0" noProof="0" dirty="0">
                  <a:ln>
                    <a:noFill/>
                  </a:ln>
                  <a:solidFill>
                    <a:schemeClr val="bg1"/>
                  </a:solidFill>
                  <a:effectLst/>
                  <a:uLnTx/>
                  <a:uFillTx/>
                  <a:latin typeface="+mn-lt"/>
                  <a:ea typeface="Open Sans"/>
                  <a:cs typeface="Open Sans"/>
                  <a:sym typeface="Open Sans"/>
                </a:rPr>
                <a:t>Organize evidence from passages.</a:t>
              </a:r>
              <a:endParaRPr kumimoji="0" sz="3600" b="0" i="0" u="none" strike="noStrike" kern="0" cap="none" spc="0" normalizeH="0" baseline="0" noProof="0" dirty="0">
                <a:ln>
                  <a:noFill/>
                </a:ln>
                <a:solidFill>
                  <a:schemeClr val="bg1"/>
                </a:solidFill>
                <a:effectLst/>
                <a:uLnTx/>
                <a:uFillTx/>
                <a:latin typeface="+mn-lt"/>
                <a:ea typeface="Open Sans"/>
                <a:cs typeface="Open Sans"/>
                <a:sym typeface="Open Sans"/>
              </a:endParaRPr>
            </a:p>
          </p:txBody>
        </p:sp>
        <p:sp>
          <p:nvSpPr>
            <p:cNvPr id="55" name="Google Shape;137;p21">
              <a:extLst>
                <a:ext uri="{FF2B5EF4-FFF2-40B4-BE49-F238E27FC236}">
                  <a16:creationId xmlns:a16="http://schemas.microsoft.com/office/drawing/2014/main" id="{FACDFBF3-7644-A876-3FE8-377355E9DF09}"/>
                </a:ext>
              </a:extLst>
            </p:cNvPr>
            <p:cNvSpPr/>
            <p:nvPr/>
          </p:nvSpPr>
          <p:spPr>
            <a:xfrm>
              <a:off x="0" y="2290082"/>
              <a:ext cx="10515600" cy="915310"/>
            </a:xfrm>
            <a:prstGeom prst="roundRect">
              <a:avLst>
                <a:gd name="adj" fmla="val 10000"/>
              </a:avLst>
            </a:prstGeom>
            <a:solidFill>
              <a:srgbClr val="27346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7" name="Google Shape;139;p21">
              <a:extLst>
                <a:ext uri="{FF2B5EF4-FFF2-40B4-BE49-F238E27FC236}">
                  <a16:creationId xmlns:a16="http://schemas.microsoft.com/office/drawing/2014/main" id="{425AA605-B86D-6BB2-4A46-7BF4540AD580}"/>
                </a:ext>
              </a:extLst>
            </p:cNvPr>
            <p:cNvSpPr/>
            <p:nvPr/>
          </p:nvSpPr>
          <p:spPr>
            <a:xfrm>
              <a:off x="1057183" y="2290082"/>
              <a:ext cx="9458416" cy="915310"/>
            </a:xfrm>
            <a:prstGeom prst="rect">
              <a:avLst/>
            </a:prstGeom>
            <a:no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8" name="Google Shape;140;p21">
              <a:extLst>
                <a:ext uri="{FF2B5EF4-FFF2-40B4-BE49-F238E27FC236}">
                  <a16:creationId xmlns:a16="http://schemas.microsoft.com/office/drawing/2014/main" id="{718394B2-42F5-C3BC-FB5C-09EB4A9E4A1E}"/>
                </a:ext>
                <a:ext uri="{C183D7F6-B498-43B3-948B-1728B52AA6E4}">
                  <adec:decorative xmlns:adec="http://schemas.microsoft.com/office/drawing/2017/decorative" val="1"/>
                </a:ext>
              </a:extLst>
            </p:cNvPr>
            <p:cNvSpPr txBox="1"/>
            <p:nvPr/>
          </p:nvSpPr>
          <p:spPr>
            <a:xfrm>
              <a:off x="836981" y="2290082"/>
              <a:ext cx="9678618" cy="915310"/>
            </a:xfrm>
            <a:prstGeom prst="rect">
              <a:avLst/>
            </a:prstGeom>
            <a:noFill/>
            <a:ln>
              <a:noFill/>
            </a:ln>
          </p:spPr>
          <p:txBody>
            <a:bodyPr spcFirstLastPara="1" wrap="square" lIns="96850" tIns="96850" rIns="96850" bIns="96850" anchor="ctr" anchorCtr="0">
              <a:noAutofit/>
            </a:bodyPr>
            <a:lstStyle/>
            <a:p>
              <a:pPr marL="0" marR="0" lvl="0" indent="0" defTabSz="914400" eaLnBrk="1" fontAlgn="auto" latinLnBrk="0" hangingPunct="1">
                <a:lnSpc>
                  <a:spcPct val="100000"/>
                </a:lnSpc>
                <a:spcBef>
                  <a:spcPts val="0"/>
                </a:spcBef>
                <a:spcAft>
                  <a:spcPts val="0"/>
                </a:spcAft>
                <a:buClrTx/>
                <a:buSzPts val="2000"/>
                <a:buFont typeface="Open Sans"/>
                <a:buNone/>
                <a:tabLst/>
                <a:defRPr/>
              </a:pPr>
              <a:r>
                <a:rPr kumimoji="0" lang="en-US" sz="3600" b="0" i="0" u="none" strike="noStrike" kern="0" cap="none" spc="0" normalizeH="0" baseline="0" noProof="0" dirty="0">
                  <a:ln>
                    <a:noFill/>
                  </a:ln>
                  <a:solidFill>
                    <a:schemeClr val="bg1"/>
                  </a:solidFill>
                  <a:effectLst/>
                  <a:uLnTx/>
                  <a:uFillTx/>
                  <a:latin typeface="+mn-lt"/>
                  <a:ea typeface="Open Sans"/>
                  <a:cs typeface="Open Sans"/>
                  <a:sym typeface="Open Sans"/>
                </a:rPr>
                <a:t>Identify the type of evidence.</a:t>
              </a:r>
              <a:endParaRPr kumimoji="0" sz="3600" b="0" i="0" u="none" strike="noStrike" kern="0" cap="none" spc="0" normalizeH="0" baseline="0" noProof="0" dirty="0">
                <a:ln>
                  <a:noFill/>
                </a:ln>
                <a:solidFill>
                  <a:schemeClr val="bg1"/>
                </a:solidFill>
                <a:effectLst/>
                <a:uLnTx/>
                <a:uFillTx/>
                <a:latin typeface="+mn-lt"/>
              </a:endParaRPr>
            </a:p>
          </p:txBody>
        </p:sp>
        <p:sp>
          <p:nvSpPr>
            <p:cNvPr id="59" name="Google Shape;141;p21">
              <a:extLst>
                <a:ext uri="{FF2B5EF4-FFF2-40B4-BE49-F238E27FC236}">
                  <a16:creationId xmlns:a16="http://schemas.microsoft.com/office/drawing/2014/main" id="{35101CF5-69B1-218A-2CBE-3AC1B2696CD2}"/>
                </a:ext>
              </a:extLst>
            </p:cNvPr>
            <p:cNvSpPr/>
            <p:nvPr/>
          </p:nvSpPr>
          <p:spPr>
            <a:xfrm>
              <a:off x="0" y="3434221"/>
              <a:ext cx="10515600" cy="915310"/>
            </a:xfrm>
            <a:prstGeom prst="roundRect">
              <a:avLst>
                <a:gd name="adj" fmla="val 10000"/>
              </a:avLst>
            </a:prstGeom>
            <a:solidFill>
              <a:srgbClr val="27346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61" name="Google Shape;143;p21">
              <a:extLst>
                <a:ext uri="{FF2B5EF4-FFF2-40B4-BE49-F238E27FC236}">
                  <a16:creationId xmlns:a16="http://schemas.microsoft.com/office/drawing/2014/main" id="{A2437E57-BF78-ADA7-3D8A-23E4E7B14610}"/>
                </a:ext>
              </a:extLst>
            </p:cNvPr>
            <p:cNvSpPr/>
            <p:nvPr/>
          </p:nvSpPr>
          <p:spPr>
            <a:xfrm>
              <a:off x="1057183" y="3434221"/>
              <a:ext cx="9458416" cy="915310"/>
            </a:xfrm>
            <a:prstGeom prst="rect">
              <a:avLst/>
            </a:prstGeom>
            <a:no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62" name="Google Shape;144;p21">
              <a:extLst>
                <a:ext uri="{FF2B5EF4-FFF2-40B4-BE49-F238E27FC236}">
                  <a16:creationId xmlns:a16="http://schemas.microsoft.com/office/drawing/2014/main" id="{5803F87B-7F94-6484-1F53-E948A1883864}"/>
                </a:ext>
                <a:ext uri="{C183D7F6-B498-43B3-948B-1728B52AA6E4}">
                  <adec:decorative xmlns:adec="http://schemas.microsoft.com/office/drawing/2017/decorative" val="1"/>
                </a:ext>
              </a:extLst>
            </p:cNvPr>
            <p:cNvSpPr txBox="1"/>
            <p:nvPr/>
          </p:nvSpPr>
          <p:spPr>
            <a:xfrm>
              <a:off x="836981" y="3434221"/>
              <a:ext cx="9678618" cy="915310"/>
            </a:xfrm>
            <a:prstGeom prst="rect">
              <a:avLst/>
            </a:prstGeom>
            <a:noFill/>
            <a:ln>
              <a:noFill/>
            </a:ln>
          </p:spPr>
          <p:txBody>
            <a:bodyPr spcFirstLastPara="1" wrap="square" lIns="96850" tIns="96850" rIns="96850" bIns="96850" anchor="ctr" anchorCtr="0">
              <a:noAutofit/>
            </a:bodyPr>
            <a:lstStyle/>
            <a:p>
              <a:pPr marL="0" marR="0" lvl="0" indent="0" defTabSz="914400" eaLnBrk="1" fontAlgn="auto" latinLnBrk="0" hangingPunct="1">
                <a:lnSpc>
                  <a:spcPct val="100000"/>
                </a:lnSpc>
                <a:spcBef>
                  <a:spcPts val="0"/>
                </a:spcBef>
                <a:spcAft>
                  <a:spcPts val="0"/>
                </a:spcAft>
                <a:buClrTx/>
                <a:buSzPts val="2000"/>
                <a:buFont typeface="Open Sans"/>
                <a:buNone/>
                <a:tabLst/>
                <a:defRPr/>
              </a:pPr>
              <a:r>
                <a:rPr kumimoji="0" lang="en-US" sz="3600" b="0" i="0" u="none" strike="noStrike" kern="0" cap="none" spc="0" normalizeH="0" baseline="0" noProof="0" dirty="0">
                  <a:ln>
                    <a:noFill/>
                  </a:ln>
                  <a:solidFill>
                    <a:schemeClr val="bg1"/>
                  </a:solidFill>
                  <a:effectLst/>
                  <a:uLnTx/>
                  <a:uFillTx/>
                  <a:latin typeface="+mn-lt"/>
                  <a:ea typeface="Open Sans"/>
                  <a:cs typeface="Open Sans"/>
                  <a:sym typeface="Open Sans"/>
                </a:rPr>
                <a:t>Determine validity of evidence.</a:t>
              </a:r>
              <a:endParaRPr kumimoji="0" sz="3600" b="0" i="0" u="none" strike="noStrike" kern="0" cap="none" spc="0" normalizeH="0" baseline="0" noProof="0" dirty="0">
                <a:ln>
                  <a:noFill/>
                </a:ln>
                <a:solidFill>
                  <a:schemeClr val="bg1"/>
                </a:solidFill>
                <a:effectLst/>
                <a:uLnTx/>
                <a:uFillTx/>
                <a:latin typeface="+mn-lt"/>
              </a:endParaRPr>
            </a:p>
          </p:txBody>
        </p:sp>
      </p:grpSp>
      <p:pic>
        <p:nvPicPr>
          <p:cNvPr id="64" name="Graphic 63" descr="Checkmark with solid fill">
            <a:extLst>
              <a:ext uri="{FF2B5EF4-FFF2-40B4-BE49-F238E27FC236}">
                <a16:creationId xmlns:a16="http://schemas.microsoft.com/office/drawing/2014/main" id="{B9DD22D1-322B-F5D7-2C83-7EE96EFB2A8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44499" y="1872408"/>
            <a:ext cx="495974" cy="495974"/>
          </a:xfrm>
          <a:prstGeom prst="rect">
            <a:avLst/>
          </a:prstGeom>
        </p:spPr>
      </p:pic>
      <p:pic>
        <p:nvPicPr>
          <p:cNvPr id="68" name="Graphic 67" descr="Checkmark with solid fill">
            <a:extLst>
              <a:ext uri="{FF2B5EF4-FFF2-40B4-BE49-F238E27FC236}">
                <a16:creationId xmlns:a16="http://schemas.microsoft.com/office/drawing/2014/main" id="{3A68BC74-8DEE-DF34-0F18-C73B045F59F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5311" y="3016547"/>
            <a:ext cx="495974" cy="495974"/>
          </a:xfrm>
          <a:prstGeom prst="rect">
            <a:avLst/>
          </a:prstGeom>
        </p:spPr>
      </p:pic>
      <p:pic>
        <p:nvPicPr>
          <p:cNvPr id="69" name="Graphic 68" descr="Checkmark with solid fill">
            <a:extLst>
              <a:ext uri="{FF2B5EF4-FFF2-40B4-BE49-F238E27FC236}">
                <a16:creationId xmlns:a16="http://schemas.microsoft.com/office/drawing/2014/main" id="{161A72A9-BC48-EF41-F0FA-C26AA5D2A33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5311" y="4160685"/>
            <a:ext cx="495974" cy="495974"/>
          </a:xfrm>
          <a:prstGeom prst="rect">
            <a:avLst/>
          </a:prstGeom>
        </p:spPr>
      </p:pic>
      <p:pic>
        <p:nvPicPr>
          <p:cNvPr id="70" name="Graphic 69" descr="Checkmark with solid fill">
            <a:extLst>
              <a:ext uri="{FF2B5EF4-FFF2-40B4-BE49-F238E27FC236}">
                <a16:creationId xmlns:a16="http://schemas.microsoft.com/office/drawing/2014/main" id="{F5E4C1D1-0099-7ED3-5C94-5608E4EB431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5311" y="5304824"/>
            <a:ext cx="495974" cy="495974"/>
          </a:xfrm>
          <a:prstGeom prst="rect">
            <a:avLst/>
          </a:prstGeom>
        </p:spPr>
      </p:pic>
    </p:spTree>
    <p:extLst>
      <p:ext uri="{BB962C8B-B14F-4D97-AF65-F5344CB8AC3E}">
        <p14:creationId xmlns:p14="http://schemas.microsoft.com/office/powerpoint/2010/main" val="4266779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85788"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lang="en-US" dirty="0">
                <a:sym typeface="Arial"/>
              </a:rPr>
              <a:t>Extended Response Review</a:t>
            </a:r>
            <a:endPar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endParaRPr>
          </a:p>
        </p:txBody>
      </p:sp>
      <p:sp>
        <p:nvSpPr>
          <p:cNvPr id="5" name="TextBox 4">
            <a:extLst>
              <a:ext uri="{FF2B5EF4-FFF2-40B4-BE49-F238E27FC236}">
                <a16:creationId xmlns:a16="http://schemas.microsoft.com/office/drawing/2014/main" id="{485A3BE2-C8A7-A07D-6053-286CC972C358}"/>
              </a:ext>
            </a:extLst>
          </p:cNvPr>
          <p:cNvSpPr txBox="1"/>
          <p:nvPr/>
        </p:nvSpPr>
        <p:spPr>
          <a:xfrm>
            <a:off x="432000" y="1552987"/>
            <a:ext cx="11340000" cy="2848985"/>
          </a:xfrm>
          <a:prstGeom prst="rect">
            <a:avLst/>
          </a:prstGeom>
          <a:noFill/>
        </p:spPr>
        <p:txBody>
          <a:bodyPr wrap="square">
            <a:spAutoFit/>
          </a:bodyPr>
          <a:lstStyle/>
          <a:p>
            <a:pPr marL="0" lvl="0" indent="0" algn="l" rtl="0">
              <a:lnSpc>
                <a:spcPct val="90000"/>
              </a:lnSpc>
              <a:spcBef>
                <a:spcPts val="1000"/>
              </a:spcBef>
              <a:spcAft>
                <a:spcPts val="0"/>
              </a:spcAft>
              <a:buClr>
                <a:schemeClr val="dk1"/>
              </a:buClr>
              <a:buSzPts val="2800"/>
              <a:buNone/>
            </a:pPr>
            <a:r>
              <a:rPr lang="en-US" sz="3200" b="1" dirty="0">
                <a:latin typeface="+mn-lt"/>
                <a:ea typeface="Open Sans"/>
                <a:cs typeface="Open Sans"/>
                <a:sym typeface="Open Sans"/>
              </a:rPr>
              <a:t>What are the four steps for completing the extended response for the GED®? </a:t>
            </a:r>
          </a:p>
          <a:p>
            <a:pPr marL="0" lvl="0" indent="0" algn="l" rtl="0">
              <a:lnSpc>
                <a:spcPct val="90000"/>
              </a:lnSpc>
              <a:spcBef>
                <a:spcPts val="1000"/>
              </a:spcBef>
              <a:spcAft>
                <a:spcPts val="0"/>
              </a:spcAft>
              <a:buClr>
                <a:schemeClr val="dk1"/>
              </a:buClr>
              <a:buSzPts val="2800"/>
              <a:buNone/>
            </a:pPr>
            <a:endParaRPr lang="en-US" sz="2800" b="1" dirty="0">
              <a:latin typeface="+mn-lt"/>
              <a:ea typeface="Open Sans"/>
              <a:cs typeface="Open Sans"/>
              <a:sym typeface="Open Sans"/>
            </a:endParaRPr>
          </a:p>
          <a:p>
            <a:pPr marL="0" lvl="0" indent="0" algn="l" rtl="0">
              <a:spcBef>
                <a:spcPts val="0"/>
              </a:spcBef>
              <a:spcAft>
                <a:spcPts val="0"/>
              </a:spcAft>
              <a:buClr>
                <a:schemeClr val="dk1"/>
              </a:buClr>
              <a:buSzPts val="2800"/>
              <a:buFont typeface="Arial"/>
              <a:buNone/>
            </a:pPr>
            <a:endParaRPr lang="en-US" sz="2400" b="1" dirty="0">
              <a:latin typeface="+mn-lt"/>
              <a:ea typeface="Open Sans"/>
              <a:cs typeface="Open Sans"/>
              <a:sym typeface="Open Sans"/>
            </a:endParaRPr>
          </a:p>
          <a:p>
            <a:pPr marL="0" lvl="0" indent="0" algn="l" rtl="0">
              <a:spcBef>
                <a:spcPts val="0"/>
              </a:spcBef>
              <a:spcAft>
                <a:spcPts val="0"/>
              </a:spcAft>
              <a:buClr>
                <a:schemeClr val="dk1"/>
              </a:buClr>
              <a:buSzPts val="2800"/>
              <a:buFont typeface="Arial"/>
              <a:buNone/>
            </a:pPr>
            <a:r>
              <a:rPr lang="en-US" sz="3200" b="1" dirty="0">
                <a:latin typeface="+mn-lt"/>
                <a:ea typeface="Open Sans"/>
                <a:cs typeface="Open Sans"/>
                <a:sym typeface="Open Sans"/>
              </a:rPr>
              <a:t>What do we already know about the writing prompt for the extended response?</a:t>
            </a:r>
            <a:endParaRPr lang="en-US" sz="3200" dirty="0">
              <a:latin typeface="+mn-lt"/>
              <a:ea typeface="Open Sans"/>
              <a:cs typeface="Open Sans"/>
              <a:sym typeface="Open Sans"/>
            </a:endParaRPr>
          </a:p>
        </p:txBody>
      </p:sp>
      <p:sp>
        <p:nvSpPr>
          <p:cNvPr id="11" name="TextBox 10">
            <a:extLst>
              <a:ext uri="{FF2B5EF4-FFF2-40B4-BE49-F238E27FC236}">
                <a16:creationId xmlns:a16="http://schemas.microsoft.com/office/drawing/2014/main" id="{C9615625-9BA1-9746-9B16-F84BA07EA138}"/>
              </a:ext>
            </a:extLst>
          </p:cNvPr>
          <p:cNvSpPr txBox="1"/>
          <p:nvPr/>
        </p:nvSpPr>
        <p:spPr>
          <a:xfrm>
            <a:off x="432000" y="2450259"/>
            <a:ext cx="11328000" cy="584775"/>
          </a:xfrm>
          <a:prstGeom prst="rect">
            <a:avLst/>
          </a:prstGeom>
          <a:noFill/>
        </p:spPr>
        <p:txBody>
          <a:bodyPr wrap="square">
            <a:spAutoFit/>
          </a:bodyPr>
          <a:lstStyle/>
          <a:p>
            <a:r>
              <a:rPr lang="en-US" sz="3200" dirty="0">
                <a:latin typeface="+mn-lt"/>
                <a:ea typeface="Open Sans"/>
                <a:cs typeface="Open Sans"/>
                <a:sym typeface="Open Sans"/>
              </a:rPr>
              <a:t>Reading, Organizing Evidence, Writing, Proofreading and Editing</a:t>
            </a:r>
            <a:endParaRPr lang="en-US" sz="3200" dirty="0"/>
          </a:p>
        </p:txBody>
      </p:sp>
      <p:sp>
        <p:nvSpPr>
          <p:cNvPr id="12" name="TextBox 11">
            <a:extLst>
              <a:ext uri="{FF2B5EF4-FFF2-40B4-BE49-F238E27FC236}">
                <a16:creationId xmlns:a16="http://schemas.microsoft.com/office/drawing/2014/main" id="{AE96A545-3FA9-FF7C-2C5D-CBC656F1FC52}"/>
              </a:ext>
            </a:extLst>
          </p:cNvPr>
          <p:cNvSpPr txBox="1"/>
          <p:nvPr/>
        </p:nvSpPr>
        <p:spPr>
          <a:xfrm>
            <a:off x="432000" y="4320681"/>
            <a:ext cx="11328000" cy="2062103"/>
          </a:xfrm>
          <a:prstGeom prst="rect">
            <a:avLst/>
          </a:prstGeom>
          <a:noFill/>
        </p:spPr>
        <p:txBody>
          <a:bodyPr wrap="square">
            <a:spAutoFit/>
          </a:bodyPr>
          <a:lstStyle/>
          <a:p>
            <a:r>
              <a:rPr lang="en-US" sz="3200" dirty="0">
                <a:latin typeface="+mn-lt"/>
                <a:ea typeface="Open Sans"/>
                <a:cs typeface="Open Sans"/>
                <a:sym typeface="Open Sans"/>
              </a:rPr>
              <a:t>Will be asked to determine which position presented in the passage(s) is better supported by evidence presented by the author and explain why the position you chose is the better supported one.</a:t>
            </a:r>
            <a:endParaRPr lang="en-US" sz="3200" dirty="0"/>
          </a:p>
        </p:txBody>
      </p:sp>
    </p:spTree>
    <p:extLst>
      <p:ext uri="{BB962C8B-B14F-4D97-AF65-F5344CB8AC3E}">
        <p14:creationId xmlns:p14="http://schemas.microsoft.com/office/powerpoint/2010/main" val="1686215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Your Background Knowledge	</a:t>
            </a:r>
          </a:p>
        </p:txBody>
      </p:sp>
      <p:sp>
        <p:nvSpPr>
          <p:cNvPr id="4" name="Google Shape;544;p4">
            <a:extLst>
              <a:ext uri="{FF2B5EF4-FFF2-40B4-BE49-F238E27FC236}">
                <a16:creationId xmlns:a16="http://schemas.microsoft.com/office/drawing/2014/main" id="{A0C29AAC-A196-4851-DD07-F93A9DC27693}"/>
              </a:ext>
            </a:extLst>
          </p:cNvPr>
          <p:cNvSpPr txBox="1">
            <a:spLocks/>
          </p:cNvSpPr>
          <p:nvPr/>
        </p:nvSpPr>
        <p:spPr>
          <a:xfrm>
            <a:off x="432000" y="1678193"/>
            <a:ext cx="11340000" cy="51636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l" rtl="0">
              <a:lnSpc>
                <a:spcPct val="90000"/>
              </a:lnSpc>
              <a:spcBef>
                <a:spcPts val="0"/>
              </a:spcBef>
              <a:spcAft>
                <a:spcPts val="0"/>
              </a:spcAft>
              <a:buClr>
                <a:schemeClr val="dk1"/>
              </a:buClr>
              <a:buSzPts val="2800"/>
              <a:buNone/>
            </a:pPr>
            <a:r>
              <a:rPr lang="en-US" sz="3200" b="1" dirty="0"/>
              <a:t>What are the types of evidence?</a:t>
            </a:r>
            <a:endParaRPr lang="en-US" sz="3200" dirty="0"/>
          </a:p>
          <a:p>
            <a:pPr marL="266700" indent="-152400">
              <a:buClr>
                <a:srgbClr val="3F3F3F"/>
              </a:buClr>
              <a:buSzPts val="1800"/>
              <a:buFont typeface="Arial" panose="020B0604020202020204" pitchFamily="34" charset="0"/>
              <a:buNone/>
            </a:pPr>
            <a:endParaRPr lang="en-US" dirty="0"/>
          </a:p>
        </p:txBody>
      </p:sp>
      <p:sp>
        <p:nvSpPr>
          <p:cNvPr id="2" name="TextBox 1">
            <a:extLst>
              <a:ext uri="{FF2B5EF4-FFF2-40B4-BE49-F238E27FC236}">
                <a16:creationId xmlns:a16="http://schemas.microsoft.com/office/drawing/2014/main" id="{BB78D960-ACA9-7ECC-1C47-DBBA4158F50A}"/>
              </a:ext>
            </a:extLst>
          </p:cNvPr>
          <p:cNvSpPr txBox="1"/>
          <p:nvPr/>
        </p:nvSpPr>
        <p:spPr>
          <a:xfrm>
            <a:off x="323181" y="2153168"/>
            <a:ext cx="11340000" cy="1077218"/>
          </a:xfrm>
          <a:prstGeom prst="rect">
            <a:avLst/>
          </a:prstGeom>
          <a:noFill/>
        </p:spPr>
        <p:txBody>
          <a:bodyPr wrap="square">
            <a:spAutoFit/>
          </a:bodyPr>
          <a:lstStyle/>
          <a:p>
            <a:r>
              <a:rPr lang="en-US" sz="3200" dirty="0">
                <a:latin typeface="+mn-lt"/>
                <a:ea typeface="Open Sans"/>
                <a:cs typeface="Open Sans"/>
                <a:sym typeface="Open Sans"/>
              </a:rPr>
              <a:t>Factual, Statistical/Data, Examples, Expert Testimony, </a:t>
            </a:r>
            <a:br>
              <a:rPr lang="en-US" sz="3200" dirty="0">
                <a:latin typeface="+mn-lt"/>
                <a:ea typeface="Open Sans"/>
                <a:cs typeface="Open Sans"/>
                <a:sym typeface="Open Sans"/>
              </a:rPr>
            </a:br>
            <a:r>
              <a:rPr lang="en-US" sz="3200" dirty="0">
                <a:latin typeface="+mn-lt"/>
                <a:ea typeface="Open Sans"/>
                <a:cs typeface="Open Sans"/>
                <a:sym typeface="Open Sans"/>
              </a:rPr>
              <a:t>Logical Reasoning, Emotional Appeal</a:t>
            </a:r>
            <a:endParaRPr lang="en-US" sz="3200" dirty="0"/>
          </a:p>
        </p:txBody>
      </p:sp>
    </p:spTree>
    <p:extLst>
      <p:ext uri="{BB962C8B-B14F-4D97-AF65-F5344CB8AC3E}">
        <p14:creationId xmlns:p14="http://schemas.microsoft.com/office/powerpoint/2010/main" val="108645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Types of Evidence</a:t>
            </a:r>
          </a:p>
        </p:txBody>
      </p:sp>
      <p:graphicFrame>
        <p:nvGraphicFramePr>
          <p:cNvPr id="5" name="Table 4">
            <a:extLst>
              <a:ext uri="{FF2B5EF4-FFF2-40B4-BE49-F238E27FC236}">
                <a16:creationId xmlns:a16="http://schemas.microsoft.com/office/drawing/2014/main" id="{041AADD1-41CC-E402-627B-BC2D31A248FE}"/>
              </a:ext>
            </a:extLst>
          </p:cNvPr>
          <p:cNvGraphicFramePr>
            <a:graphicFrameLocks noGrp="1"/>
          </p:cNvGraphicFramePr>
          <p:nvPr>
            <p:extLst>
              <p:ext uri="{D42A27DB-BD31-4B8C-83A1-F6EECF244321}">
                <p14:modId xmlns:p14="http://schemas.microsoft.com/office/powerpoint/2010/main" val="3196675231"/>
              </p:ext>
            </p:extLst>
          </p:nvPr>
        </p:nvGraphicFramePr>
        <p:xfrm>
          <a:off x="431999" y="1377863"/>
          <a:ext cx="11340000" cy="4981601"/>
        </p:xfrm>
        <a:graphic>
          <a:graphicData uri="http://schemas.openxmlformats.org/drawingml/2006/table">
            <a:tbl>
              <a:tblPr firstRow="1" bandRow="1">
                <a:tableStyleId>{5C22544A-7EE6-4342-B048-85BDC9FD1C3A}</a:tableStyleId>
              </a:tblPr>
              <a:tblGrid>
                <a:gridCol w="2210993">
                  <a:extLst>
                    <a:ext uri="{9D8B030D-6E8A-4147-A177-3AD203B41FA5}">
                      <a16:colId xmlns:a16="http://schemas.microsoft.com/office/drawing/2014/main" val="3288039097"/>
                    </a:ext>
                  </a:extLst>
                </a:gridCol>
                <a:gridCol w="9129007">
                  <a:extLst>
                    <a:ext uri="{9D8B030D-6E8A-4147-A177-3AD203B41FA5}">
                      <a16:colId xmlns:a16="http://schemas.microsoft.com/office/drawing/2014/main" val="99935747"/>
                    </a:ext>
                  </a:extLst>
                </a:gridCol>
              </a:tblGrid>
              <a:tr h="313151">
                <a:tc>
                  <a:txBody>
                    <a:bodyPr/>
                    <a:lstStyle/>
                    <a:p>
                      <a:r>
                        <a:rPr lang="en-US" sz="2800" dirty="0">
                          <a:latin typeface="+mn-lt"/>
                        </a:rPr>
                        <a:t>Evidence</a:t>
                      </a:r>
                    </a:p>
                  </a:txBody>
                  <a:tcPr>
                    <a:solidFill>
                      <a:srgbClr val="27346F"/>
                    </a:solidFill>
                  </a:tcPr>
                </a:tc>
                <a:tc>
                  <a:txBody>
                    <a:bodyPr/>
                    <a:lstStyle/>
                    <a:p>
                      <a:r>
                        <a:rPr lang="en-US" sz="2800" b="1" dirty="0">
                          <a:latin typeface="+mn-lt"/>
                        </a:rPr>
                        <a:t>Definition</a:t>
                      </a:r>
                    </a:p>
                  </a:txBody>
                  <a:tcPr>
                    <a:solidFill>
                      <a:srgbClr val="27346F"/>
                    </a:solidFill>
                  </a:tcPr>
                </a:tc>
                <a:extLst>
                  <a:ext uri="{0D108BD9-81ED-4DB2-BD59-A6C34878D82A}">
                    <a16:rowId xmlns:a16="http://schemas.microsoft.com/office/drawing/2014/main" val="1885626628"/>
                  </a:ext>
                </a:extLst>
              </a:tr>
              <a:tr h="659287">
                <a:tc>
                  <a:txBody>
                    <a:bodyPr/>
                    <a:lstStyle/>
                    <a:p>
                      <a:pPr rtl="0" fontAlgn="t"/>
                      <a:r>
                        <a:rPr lang="en-US" sz="2000" b="1" i="0" u="none" strike="noStrike" dirty="0">
                          <a:solidFill>
                            <a:schemeClr val="tx1"/>
                          </a:solidFill>
                          <a:effectLst/>
                          <a:latin typeface="+mn-lt"/>
                        </a:rPr>
                        <a:t>Factual</a:t>
                      </a:r>
                      <a:endParaRPr lang="en-US" sz="2000" dirty="0">
                        <a:solidFill>
                          <a:schemeClr val="tx1"/>
                        </a:solidFill>
                        <a:effectLst/>
                        <a:latin typeface="+mn-lt"/>
                      </a:endParaRPr>
                    </a:p>
                  </a:txBody>
                  <a:tcPr marL="76200" marR="76200" marT="38100" marB="38100"/>
                </a:tc>
                <a:tc>
                  <a:txBody>
                    <a:bodyPr/>
                    <a:lstStyle/>
                    <a:p>
                      <a:pPr rtl="0" fontAlgn="t"/>
                      <a:r>
                        <a:rPr lang="en-US" sz="2000" b="0" i="0" u="none" strike="noStrike" dirty="0">
                          <a:solidFill>
                            <a:schemeClr val="tx1"/>
                          </a:solidFill>
                          <a:effectLst/>
                          <a:latin typeface="+mn-lt"/>
                        </a:rPr>
                        <a:t>Truthful statements that cannot be denied. Statements that the average person may know or which can be proven. </a:t>
                      </a:r>
                      <a:endParaRPr lang="en-US" sz="2000" b="0" dirty="0">
                        <a:solidFill>
                          <a:schemeClr val="tx1"/>
                        </a:solidFill>
                        <a:effectLst/>
                        <a:latin typeface="+mn-lt"/>
                      </a:endParaRPr>
                    </a:p>
                  </a:txBody>
                  <a:tcPr marL="76200" marR="76200" marT="38100" marB="38100"/>
                </a:tc>
                <a:extLst>
                  <a:ext uri="{0D108BD9-81ED-4DB2-BD59-A6C34878D82A}">
                    <a16:rowId xmlns:a16="http://schemas.microsoft.com/office/drawing/2014/main" val="1996568919"/>
                  </a:ext>
                </a:extLst>
              </a:tr>
              <a:tr h="375780">
                <a:tc>
                  <a:txBody>
                    <a:bodyPr/>
                    <a:lstStyle/>
                    <a:p>
                      <a:pPr rtl="0" fontAlgn="t"/>
                      <a:r>
                        <a:rPr lang="en-US" sz="2000" b="1" i="0" u="none" strike="noStrike">
                          <a:solidFill>
                            <a:schemeClr val="tx1"/>
                          </a:solidFill>
                          <a:effectLst/>
                          <a:latin typeface="+mn-lt"/>
                        </a:rPr>
                        <a:t>Statistics or Data</a:t>
                      </a:r>
                      <a:endParaRPr lang="en-US" sz="2000">
                        <a:solidFill>
                          <a:schemeClr val="tx1"/>
                        </a:solidFill>
                        <a:effectLst/>
                        <a:latin typeface="+mn-lt"/>
                      </a:endParaRPr>
                    </a:p>
                  </a:txBody>
                  <a:tcPr marL="76200" marR="76200" marT="38100" marB="38100"/>
                </a:tc>
                <a:tc>
                  <a:txBody>
                    <a:bodyPr/>
                    <a:lstStyle/>
                    <a:p>
                      <a:pPr rtl="0" fontAlgn="t"/>
                      <a:r>
                        <a:rPr lang="en-US" sz="2000" b="0" i="0" u="none" strike="noStrike" dirty="0">
                          <a:solidFill>
                            <a:schemeClr val="tx1"/>
                          </a:solidFill>
                          <a:effectLst/>
                          <a:latin typeface="+mn-lt"/>
                        </a:rPr>
                        <a:t>Numerical facts; can be presented in raw numbers, percentages, or fractions. </a:t>
                      </a:r>
                      <a:endParaRPr lang="en-US" sz="2000" b="0" dirty="0">
                        <a:solidFill>
                          <a:schemeClr val="tx1"/>
                        </a:solidFill>
                        <a:effectLst/>
                        <a:latin typeface="+mn-lt"/>
                      </a:endParaRPr>
                    </a:p>
                  </a:txBody>
                  <a:tcPr marL="76200" marR="76200" marT="38100" marB="38100"/>
                </a:tc>
                <a:extLst>
                  <a:ext uri="{0D108BD9-81ED-4DB2-BD59-A6C34878D82A}">
                    <a16:rowId xmlns:a16="http://schemas.microsoft.com/office/drawing/2014/main" val="1797038265"/>
                  </a:ext>
                </a:extLst>
              </a:tr>
              <a:tr h="701458">
                <a:tc>
                  <a:txBody>
                    <a:bodyPr/>
                    <a:lstStyle/>
                    <a:p>
                      <a:pPr rtl="0" fontAlgn="t"/>
                      <a:r>
                        <a:rPr lang="en-US" sz="2000" b="1" i="0" u="none" strike="noStrike">
                          <a:solidFill>
                            <a:schemeClr val="tx1"/>
                          </a:solidFill>
                          <a:effectLst/>
                          <a:latin typeface="+mn-lt"/>
                        </a:rPr>
                        <a:t>Examples or Anecdotes </a:t>
                      </a:r>
                      <a:endParaRPr lang="en-US" sz="2000">
                        <a:solidFill>
                          <a:schemeClr val="tx1"/>
                        </a:solidFill>
                        <a:effectLst/>
                        <a:latin typeface="+mn-lt"/>
                      </a:endParaRPr>
                    </a:p>
                  </a:txBody>
                  <a:tcPr marL="76200" marR="76200" marT="38100" marB="38100"/>
                </a:tc>
                <a:tc>
                  <a:txBody>
                    <a:bodyPr/>
                    <a:lstStyle/>
                    <a:p>
                      <a:pPr rtl="0" fontAlgn="t"/>
                      <a:r>
                        <a:rPr lang="en-US" sz="2000" b="0" i="0" u="none" strike="noStrike" dirty="0">
                          <a:solidFill>
                            <a:schemeClr val="tx1"/>
                          </a:solidFill>
                          <a:effectLst/>
                          <a:latin typeface="+mn-lt"/>
                        </a:rPr>
                        <a:t>Real-life situations, events, or experiences that illustrate a position; anecdotal stories that help explain an author’s claim. </a:t>
                      </a:r>
                      <a:endParaRPr lang="en-US" sz="2000" b="0" dirty="0">
                        <a:solidFill>
                          <a:schemeClr val="tx1"/>
                        </a:solidFill>
                        <a:effectLst/>
                        <a:latin typeface="+mn-lt"/>
                      </a:endParaRPr>
                    </a:p>
                  </a:txBody>
                  <a:tcPr marL="76200" marR="76200" marT="38100" marB="38100"/>
                </a:tc>
                <a:extLst>
                  <a:ext uri="{0D108BD9-81ED-4DB2-BD59-A6C34878D82A}">
                    <a16:rowId xmlns:a16="http://schemas.microsoft.com/office/drawing/2014/main" val="3571309087"/>
                  </a:ext>
                </a:extLst>
              </a:tr>
              <a:tr h="926926">
                <a:tc>
                  <a:txBody>
                    <a:bodyPr/>
                    <a:lstStyle/>
                    <a:p>
                      <a:pPr rtl="0" fontAlgn="t"/>
                      <a:r>
                        <a:rPr lang="en-US" sz="2000" b="1" i="0" u="none" strike="noStrike">
                          <a:solidFill>
                            <a:schemeClr val="tx1"/>
                          </a:solidFill>
                          <a:effectLst/>
                          <a:latin typeface="+mn-lt"/>
                        </a:rPr>
                        <a:t>Expert Testimony</a:t>
                      </a:r>
                      <a:endParaRPr lang="en-US" sz="2000">
                        <a:solidFill>
                          <a:schemeClr val="tx1"/>
                        </a:solidFill>
                        <a:effectLst/>
                        <a:latin typeface="+mn-lt"/>
                      </a:endParaRPr>
                    </a:p>
                  </a:txBody>
                  <a:tcPr marL="76200" marR="76200" marT="38100" marB="38100"/>
                </a:tc>
                <a:tc>
                  <a:txBody>
                    <a:bodyPr/>
                    <a:lstStyle/>
                    <a:p>
                      <a:pPr rtl="0" fontAlgn="t"/>
                      <a:r>
                        <a:rPr lang="en-US" sz="2000" b="0" i="0" u="none" strike="noStrike" dirty="0">
                          <a:solidFill>
                            <a:schemeClr val="tx1"/>
                          </a:solidFill>
                          <a:effectLst/>
                          <a:latin typeface="+mn-lt"/>
                        </a:rPr>
                        <a:t>The observations or conclusions of someone who is considered highly knowledgeable because he/she is an expert in a particular field of study or occupation; someone who has firsthand knowledge and experience. </a:t>
                      </a:r>
                      <a:endParaRPr lang="en-US" sz="2000" b="0" dirty="0">
                        <a:solidFill>
                          <a:schemeClr val="tx1"/>
                        </a:solidFill>
                        <a:effectLst/>
                        <a:latin typeface="+mn-lt"/>
                      </a:endParaRPr>
                    </a:p>
                  </a:txBody>
                  <a:tcPr marL="76200" marR="76200" marT="38100" marB="38100"/>
                </a:tc>
                <a:extLst>
                  <a:ext uri="{0D108BD9-81ED-4DB2-BD59-A6C34878D82A}">
                    <a16:rowId xmlns:a16="http://schemas.microsoft.com/office/drawing/2014/main" val="2891220032"/>
                  </a:ext>
                </a:extLst>
              </a:tr>
              <a:tr h="688932">
                <a:tc>
                  <a:txBody>
                    <a:bodyPr/>
                    <a:lstStyle/>
                    <a:p>
                      <a:pPr rtl="0" fontAlgn="t"/>
                      <a:r>
                        <a:rPr lang="en-US" sz="2000" b="1" i="0" u="none" strike="noStrike">
                          <a:solidFill>
                            <a:schemeClr val="tx1"/>
                          </a:solidFill>
                          <a:effectLst/>
                          <a:latin typeface="+mn-lt"/>
                        </a:rPr>
                        <a:t>Logical Reasoning</a:t>
                      </a:r>
                      <a:endParaRPr lang="en-US" sz="2000">
                        <a:solidFill>
                          <a:schemeClr val="tx1"/>
                        </a:solidFill>
                        <a:effectLst/>
                        <a:latin typeface="+mn-lt"/>
                      </a:endParaRPr>
                    </a:p>
                  </a:txBody>
                  <a:tcPr marL="76200" marR="76200" marT="38100" marB="38100"/>
                </a:tc>
                <a:tc>
                  <a:txBody>
                    <a:bodyPr/>
                    <a:lstStyle/>
                    <a:p>
                      <a:pPr rtl="0" fontAlgn="t"/>
                      <a:r>
                        <a:rPr lang="en-US" sz="2000" b="0" i="0" u="none" strike="noStrike" dirty="0">
                          <a:solidFill>
                            <a:schemeClr val="tx1"/>
                          </a:solidFill>
                          <a:effectLst/>
                          <a:latin typeface="+mn-lt"/>
                        </a:rPr>
                        <a:t>An explanation which draws conclusions that the reader can understand; a discussion which helps the reader understand or make sense out of facts or examples offered. </a:t>
                      </a:r>
                      <a:endParaRPr lang="en-US" sz="2000" b="0" dirty="0">
                        <a:solidFill>
                          <a:schemeClr val="tx1"/>
                        </a:solidFill>
                        <a:effectLst/>
                        <a:latin typeface="+mn-lt"/>
                      </a:endParaRPr>
                    </a:p>
                  </a:txBody>
                  <a:tcPr marL="76200" marR="76200" marT="38100" marB="38100"/>
                </a:tc>
                <a:extLst>
                  <a:ext uri="{0D108BD9-81ED-4DB2-BD59-A6C34878D82A}">
                    <a16:rowId xmlns:a16="http://schemas.microsoft.com/office/drawing/2014/main" val="3350164516"/>
                  </a:ext>
                </a:extLst>
              </a:tr>
              <a:tr h="713983">
                <a:tc>
                  <a:txBody>
                    <a:bodyPr/>
                    <a:lstStyle/>
                    <a:p>
                      <a:pPr rtl="0" fontAlgn="t"/>
                      <a:r>
                        <a:rPr lang="en-US" sz="2000" b="1" i="0" u="none" strike="noStrike" dirty="0">
                          <a:solidFill>
                            <a:srgbClr val="000000"/>
                          </a:solidFill>
                          <a:effectLst/>
                          <a:latin typeface="+mn-lt"/>
                        </a:rPr>
                        <a:t>Emotional Appeal</a:t>
                      </a:r>
                    </a:p>
                  </a:txBody>
                  <a:tcPr marL="76200" marR="76200" marT="38100" marB="38100"/>
                </a:tc>
                <a:tc>
                  <a:txBody>
                    <a:bodyPr/>
                    <a:lstStyle/>
                    <a:p>
                      <a:pPr rtl="0" fontAlgn="t"/>
                      <a:r>
                        <a:rPr lang="en-US" sz="2000" b="0" i="0" u="none" strike="noStrike" dirty="0">
                          <a:solidFill>
                            <a:srgbClr val="000000"/>
                          </a:solidFill>
                          <a:effectLst/>
                          <a:latin typeface="+mn-lt"/>
                        </a:rPr>
                        <a:t>Use of sympathy, fear, loyalty, or other emotions to persuade; manipulates the reader’s emotions – ethos, pathos, logos.</a:t>
                      </a:r>
                      <a:endParaRPr lang="en-US" sz="2000" dirty="0">
                        <a:effectLst/>
                        <a:latin typeface="+mn-lt"/>
                      </a:endParaRPr>
                    </a:p>
                  </a:txBody>
                  <a:tcPr marL="76200" marR="76200" marT="38100" marB="38100"/>
                </a:tc>
                <a:extLst>
                  <a:ext uri="{0D108BD9-81ED-4DB2-BD59-A6C34878D82A}">
                    <a16:rowId xmlns:a16="http://schemas.microsoft.com/office/drawing/2014/main" val="1917331935"/>
                  </a:ext>
                </a:extLst>
              </a:tr>
            </a:tbl>
          </a:graphicData>
        </a:graphic>
      </p:graphicFrame>
    </p:spTree>
    <p:extLst>
      <p:ext uri="{BB962C8B-B14F-4D97-AF65-F5344CB8AC3E}">
        <p14:creationId xmlns:p14="http://schemas.microsoft.com/office/powerpoint/2010/main" val="3772793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1065006"/>
            <a:ext cx="11340000" cy="69803"/>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br>
              <a:rPr lang="en-US" sz="3600" b="1" dirty="0">
                <a:latin typeface="Open Sans"/>
                <a:ea typeface="Open Sans"/>
                <a:cs typeface="Open Sans"/>
                <a:sym typeface="Open Sans"/>
              </a:rPr>
            </a:br>
            <a:r>
              <a:rPr lang="en-US" sz="3600" b="1" dirty="0">
                <a:latin typeface="Open Sans"/>
                <a:ea typeface="Open Sans"/>
                <a:cs typeface="Open Sans"/>
                <a:sym typeface="Open Sans"/>
              </a:rPr>
              <a:t>Review </a:t>
            </a:r>
            <a:r>
              <a:rPr lang="en-US" dirty="0">
                <a:latin typeface="Open Sans"/>
                <a:ea typeface="Open Sans"/>
                <a:cs typeface="Open Sans"/>
                <a:sym typeface="Open Sans"/>
              </a:rPr>
              <a:t>T</a:t>
            </a:r>
            <a:r>
              <a:rPr lang="en-US" sz="3600" b="1" dirty="0">
                <a:latin typeface="Open Sans"/>
                <a:ea typeface="Open Sans"/>
                <a:cs typeface="Open Sans"/>
                <a:sym typeface="Open Sans"/>
              </a:rPr>
              <a:t>ypes of Evidence</a:t>
            </a:r>
            <a:br>
              <a:rPr lang="en-US" sz="3600" b="1" dirty="0">
                <a:latin typeface="Open Sans"/>
                <a:ea typeface="Open Sans"/>
                <a:cs typeface="Open Sans"/>
                <a:sym typeface="Open Sans"/>
              </a:rPr>
            </a:br>
            <a:endPar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endParaRPr>
          </a:p>
        </p:txBody>
      </p:sp>
      <p:sp>
        <p:nvSpPr>
          <p:cNvPr id="2" name="Google Shape;655;p12">
            <a:extLst>
              <a:ext uri="{FF2B5EF4-FFF2-40B4-BE49-F238E27FC236}">
                <a16:creationId xmlns:a16="http://schemas.microsoft.com/office/drawing/2014/main" id="{7DB9E553-0E93-3993-4856-627350209EB9}"/>
              </a:ext>
            </a:extLst>
          </p:cNvPr>
          <p:cNvSpPr txBox="1">
            <a:spLocks/>
          </p:cNvSpPr>
          <p:nvPr/>
        </p:nvSpPr>
        <p:spPr>
          <a:xfrm>
            <a:off x="431999" y="1992399"/>
            <a:ext cx="11340000" cy="3021035"/>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l" rtl="0">
              <a:lnSpc>
                <a:spcPct val="90000"/>
              </a:lnSpc>
              <a:spcBef>
                <a:spcPts val="0"/>
              </a:spcBef>
              <a:spcAft>
                <a:spcPts val="0"/>
              </a:spcAft>
              <a:buClr>
                <a:schemeClr val="dk1"/>
              </a:buClr>
              <a:buSzPts val="2800"/>
              <a:buNone/>
            </a:pPr>
            <a:r>
              <a:rPr lang="en-US" sz="3200" b="1" dirty="0">
                <a:latin typeface="+mn-lt"/>
                <a:ea typeface="Open Sans"/>
                <a:cs typeface="Open Sans"/>
                <a:sym typeface="Open Sans"/>
              </a:rPr>
              <a:t>Which type of evidence provides an explanation that helps the reader understand or make sense out of facts or examples?</a:t>
            </a:r>
            <a:endParaRPr lang="en-US" sz="3200" dirty="0">
              <a:latin typeface="+mn-lt"/>
            </a:endParaRPr>
          </a:p>
          <a:p>
            <a:pPr marL="514350" lvl="0" indent="-514350" algn="l" rtl="0">
              <a:lnSpc>
                <a:spcPct val="90000"/>
              </a:lnSpc>
              <a:spcBef>
                <a:spcPts val="1000"/>
              </a:spcBef>
              <a:spcAft>
                <a:spcPts val="0"/>
              </a:spcAft>
              <a:buClr>
                <a:schemeClr val="dk1"/>
              </a:buClr>
              <a:buSzPct val="100000"/>
              <a:buFont typeface="+mj-lt"/>
              <a:buAutoNum type="alphaUcPeriod"/>
            </a:pPr>
            <a:r>
              <a:rPr lang="en-US" sz="3200" dirty="0">
                <a:latin typeface="+mn-lt"/>
                <a:ea typeface="Open Sans"/>
                <a:cs typeface="Open Sans"/>
                <a:sym typeface="Open Sans"/>
              </a:rPr>
              <a:t>Statistics or Data</a:t>
            </a:r>
            <a:endParaRPr lang="en-US" sz="3200" dirty="0">
              <a:latin typeface="+mn-lt"/>
            </a:endParaRPr>
          </a:p>
          <a:p>
            <a:pPr marL="514350" lvl="0" indent="-514350" algn="l" rtl="0">
              <a:lnSpc>
                <a:spcPct val="90000"/>
              </a:lnSpc>
              <a:spcBef>
                <a:spcPts val="1000"/>
              </a:spcBef>
              <a:spcAft>
                <a:spcPts val="0"/>
              </a:spcAft>
              <a:buClr>
                <a:schemeClr val="dk1"/>
              </a:buClr>
              <a:buSzPct val="100000"/>
              <a:buFont typeface="+mj-lt"/>
              <a:buAutoNum type="alphaUcPeriod"/>
            </a:pPr>
            <a:r>
              <a:rPr lang="en-US" sz="3200" dirty="0">
                <a:latin typeface="+mn-lt"/>
                <a:ea typeface="Open Sans"/>
                <a:cs typeface="Open Sans"/>
                <a:sym typeface="Open Sans"/>
              </a:rPr>
              <a:t>Emotional Appeal</a:t>
            </a:r>
            <a:endParaRPr lang="en-US" sz="3200" dirty="0">
              <a:latin typeface="+mn-lt"/>
            </a:endParaRPr>
          </a:p>
          <a:p>
            <a:pPr marL="514350" lvl="0" indent="-514350" algn="l" rtl="0">
              <a:lnSpc>
                <a:spcPct val="90000"/>
              </a:lnSpc>
              <a:spcBef>
                <a:spcPts val="1000"/>
              </a:spcBef>
              <a:spcAft>
                <a:spcPts val="0"/>
              </a:spcAft>
              <a:buClr>
                <a:schemeClr val="dk1"/>
              </a:buClr>
              <a:buSzPct val="100000"/>
              <a:buFont typeface="+mj-lt"/>
              <a:buAutoNum type="alphaUcPeriod"/>
            </a:pPr>
            <a:r>
              <a:rPr lang="en-US" sz="3200" dirty="0">
                <a:latin typeface="+mn-lt"/>
                <a:ea typeface="Open Sans"/>
                <a:cs typeface="Open Sans"/>
                <a:sym typeface="Open Sans"/>
              </a:rPr>
              <a:t>Expert Testimony</a:t>
            </a:r>
            <a:endParaRPr lang="en-US" sz="3200" dirty="0">
              <a:latin typeface="+mn-lt"/>
            </a:endParaRPr>
          </a:p>
          <a:p>
            <a:pPr marL="514350" lvl="0" indent="-514350" algn="l" rtl="0">
              <a:lnSpc>
                <a:spcPct val="90000"/>
              </a:lnSpc>
              <a:spcBef>
                <a:spcPts val="1000"/>
              </a:spcBef>
              <a:spcAft>
                <a:spcPts val="0"/>
              </a:spcAft>
              <a:buClr>
                <a:schemeClr val="dk1"/>
              </a:buClr>
              <a:buSzPct val="100000"/>
              <a:buFont typeface="+mj-lt"/>
              <a:buAutoNum type="alphaUcPeriod"/>
            </a:pPr>
            <a:r>
              <a:rPr lang="en-US" sz="3200" dirty="0">
                <a:latin typeface="+mn-lt"/>
                <a:ea typeface="Open Sans"/>
                <a:cs typeface="Open Sans"/>
                <a:sym typeface="Open Sans"/>
              </a:rPr>
              <a:t>Factual</a:t>
            </a:r>
            <a:endParaRPr lang="en-US" sz="3200" dirty="0">
              <a:latin typeface="+mn-lt"/>
            </a:endParaRPr>
          </a:p>
          <a:p>
            <a:pPr marL="514350" lvl="0" indent="-514350" algn="l" rtl="0">
              <a:lnSpc>
                <a:spcPct val="90000"/>
              </a:lnSpc>
              <a:spcBef>
                <a:spcPts val="1000"/>
              </a:spcBef>
              <a:spcAft>
                <a:spcPts val="0"/>
              </a:spcAft>
              <a:buClr>
                <a:schemeClr val="dk1"/>
              </a:buClr>
              <a:buSzPct val="100000"/>
              <a:buFont typeface="+mj-lt"/>
              <a:buAutoNum type="alphaUcPeriod"/>
            </a:pPr>
            <a:r>
              <a:rPr lang="en-US" sz="3200" dirty="0">
                <a:latin typeface="+mn-lt"/>
                <a:ea typeface="Open Sans"/>
                <a:cs typeface="Open Sans"/>
                <a:sym typeface="Open Sans"/>
              </a:rPr>
              <a:t>Logical Reasoning</a:t>
            </a:r>
            <a:endParaRPr lang="en-US" sz="3200" dirty="0">
              <a:latin typeface="+mn-lt"/>
            </a:endParaRPr>
          </a:p>
        </p:txBody>
      </p:sp>
    </p:spTree>
    <p:extLst>
      <p:ext uri="{BB962C8B-B14F-4D97-AF65-F5344CB8AC3E}">
        <p14:creationId xmlns:p14="http://schemas.microsoft.com/office/powerpoint/2010/main" val="3798770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childTnLst>
                                    <p:set>
                                      <p:cBhvr override="childStyle">
                                        <p:cTn id="6" dur="indefinite"/>
                                        <p:tgtEl>
                                          <p:spTgt spid="2">
                                            <p:txEl>
                                              <p:pRg st="5" end="5"/>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183ED2-6367-07BE-246D-57ABACEEA04D}"/>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72B129F4-99BF-1B51-5D8F-2C7C7AE2D521}"/>
              </a:ext>
            </a:extLst>
          </p:cNvPr>
          <p:cNvSpPr txBox="1">
            <a:spLocks noGrp="1"/>
          </p:cNvSpPr>
          <p:nvPr>
            <p:ph type="title" idx="4294967295"/>
          </p:nvPr>
        </p:nvSpPr>
        <p:spPr>
          <a:xfrm>
            <a:off x="432000" y="1065006"/>
            <a:ext cx="11340000" cy="69803"/>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br>
              <a:rPr lang="en-US" sz="3600" b="1" dirty="0">
                <a:latin typeface="Open Sans"/>
                <a:ea typeface="Open Sans"/>
                <a:cs typeface="Open Sans"/>
                <a:sym typeface="Open Sans"/>
              </a:rPr>
            </a:br>
            <a:r>
              <a:rPr lang="en-US" sz="3600" b="1" dirty="0">
                <a:latin typeface="Open Sans"/>
                <a:ea typeface="Open Sans"/>
                <a:cs typeface="Open Sans"/>
                <a:sym typeface="Open Sans"/>
              </a:rPr>
              <a:t>Review Types of Evidence #2</a:t>
            </a:r>
            <a:br>
              <a:rPr lang="en-US" sz="3600" b="1" dirty="0">
                <a:latin typeface="Open Sans"/>
                <a:ea typeface="Open Sans"/>
                <a:cs typeface="Open Sans"/>
                <a:sym typeface="Open Sans"/>
              </a:rPr>
            </a:br>
            <a:endPar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endParaRPr>
          </a:p>
        </p:txBody>
      </p:sp>
      <p:sp>
        <p:nvSpPr>
          <p:cNvPr id="2" name="Google Shape;655;p12">
            <a:extLst>
              <a:ext uri="{FF2B5EF4-FFF2-40B4-BE49-F238E27FC236}">
                <a16:creationId xmlns:a16="http://schemas.microsoft.com/office/drawing/2014/main" id="{86D7ECE6-0EA1-E20D-FB05-8D3ED3EBA456}"/>
              </a:ext>
            </a:extLst>
          </p:cNvPr>
          <p:cNvSpPr txBox="1">
            <a:spLocks/>
          </p:cNvSpPr>
          <p:nvPr/>
        </p:nvSpPr>
        <p:spPr>
          <a:xfrm>
            <a:off x="431999" y="1992399"/>
            <a:ext cx="11092593" cy="3021035"/>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l" rtl="0">
              <a:lnSpc>
                <a:spcPct val="90000"/>
              </a:lnSpc>
              <a:spcBef>
                <a:spcPts val="0"/>
              </a:spcBef>
              <a:spcAft>
                <a:spcPts val="0"/>
              </a:spcAft>
              <a:buClr>
                <a:schemeClr val="dk1"/>
              </a:buClr>
              <a:buSzPts val="2800"/>
              <a:buNone/>
            </a:pPr>
            <a:r>
              <a:rPr lang="en-US" sz="3200" b="1" dirty="0">
                <a:latin typeface="+mn-lt"/>
                <a:ea typeface="Open Sans"/>
                <a:cs typeface="Open Sans"/>
                <a:sym typeface="Open Sans"/>
              </a:rPr>
              <a:t>Which type of evidence includes statements that can be proven true?</a:t>
            </a:r>
            <a:endParaRPr lang="en-US" sz="3200" dirty="0">
              <a:latin typeface="+mn-lt"/>
            </a:endParaRPr>
          </a:p>
          <a:p>
            <a:pPr marL="514350" lvl="0" indent="-514350" algn="l" rtl="0">
              <a:lnSpc>
                <a:spcPct val="90000"/>
              </a:lnSpc>
              <a:spcBef>
                <a:spcPts val="1000"/>
              </a:spcBef>
              <a:spcAft>
                <a:spcPts val="0"/>
              </a:spcAft>
              <a:buClr>
                <a:schemeClr val="dk1"/>
              </a:buClr>
              <a:buSzPct val="100000"/>
              <a:buAutoNum type="alphaUcPeriod"/>
            </a:pPr>
            <a:r>
              <a:rPr lang="en-US" sz="3200" dirty="0">
                <a:latin typeface="+mn-lt"/>
                <a:ea typeface="Open Sans"/>
                <a:cs typeface="Open Sans"/>
                <a:sym typeface="Open Sans"/>
              </a:rPr>
              <a:t>Emotional Appeal</a:t>
            </a:r>
            <a:endParaRPr lang="en-US" sz="3200" dirty="0">
              <a:latin typeface="+mn-lt"/>
            </a:endParaRPr>
          </a:p>
          <a:p>
            <a:pPr marL="514350" lvl="0" indent="-514350" algn="l" rtl="0">
              <a:lnSpc>
                <a:spcPct val="90000"/>
              </a:lnSpc>
              <a:spcBef>
                <a:spcPts val="1000"/>
              </a:spcBef>
              <a:spcAft>
                <a:spcPts val="0"/>
              </a:spcAft>
              <a:buClr>
                <a:schemeClr val="dk1"/>
              </a:buClr>
              <a:buSzPct val="100000"/>
              <a:buAutoNum type="alphaUcPeriod"/>
            </a:pPr>
            <a:r>
              <a:rPr lang="en-US" sz="3200" dirty="0">
                <a:latin typeface="+mn-lt"/>
                <a:ea typeface="Open Sans"/>
                <a:cs typeface="Open Sans"/>
                <a:sym typeface="Open Sans"/>
              </a:rPr>
              <a:t>Examples or Anecdotes</a:t>
            </a:r>
            <a:endParaRPr lang="en-US" sz="3200" dirty="0">
              <a:latin typeface="+mn-lt"/>
            </a:endParaRPr>
          </a:p>
          <a:p>
            <a:pPr marL="514350" lvl="0" indent="-514350" algn="l" rtl="0">
              <a:lnSpc>
                <a:spcPct val="90000"/>
              </a:lnSpc>
              <a:spcBef>
                <a:spcPts val="1000"/>
              </a:spcBef>
              <a:spcAft>
                <a:spcPts val="0"/>
              </a:spcAft>
              <a:buClr>
                <a:schemeClr val="dk1"/>
              </a:buClr>
              <a:buSzPct val="100000"/>
              <a:buAutoNum type="alphaUcPeriod"/>
            </a:pPr>
            <a:r>
              <a:rPr lang="en-US" sz="3200" dirty="0">
                <a:latin typeface="+mn-lt"/>
                <a:ea typeface="Open Sans"/>
                <a:cs typeface="Open Sans"/>
                <a:sym typeface="Open Sans"/>
              </a:rPr>
              <a:t>Factual</a:t>
            </a:r>
            <a:endParaRPr lang="en-US" sz="3200" dirty="0">
              <a:latin typeface="+mn-lt"/>
            </a:endParaRPr>
          </a:p>
          <a:p>
            <a:pPr marL="514350" lvl="0" indent="-514350" algn="l" rtl="0">
              <a:lnSpc>
                <a:spcPct val="90000"/>
              </a:lnSpc>
              <a:spcBef>
                <a:spcPts val="1000"/>
              </a:spcBef>
              <a:spcAft>
                <a:spcPts val="0"/>
              </a:spcAft>
              <a:buClr>
                <a:schemeClr val="dk1"/>
              </a:buClr>
              <a:buSzPct val="100000"/>
              <a:buAutoNum type="alphaUcPeriod"/>
            </a:pPr>
            <a:r>
              <a:rPr lang="en-US" sz="3200" dirty="0">
                <a:latin typeface="+mn-lt"/>
                <a:ea typeface="Open Sans"/>
                <a:cs typeface="Open Sans"/>
                <a:sym typeface="Open Sans"/>
              </a:rPr>
              <a:t>Expert Testimony</a:t>
            </a:r>
            <a:endParaRPr lang="en-US" sz="3200" dirty="0">
              <a:latin typeface="+mn-lt"/>
            </a:endParaRPr>
          </a:p>
          <a:p>
            <a:pPr marL="514350" lvl="0" indent="-514350" algn="l" rtl="0">
              <a:lnSpc>
                <a:spcPct val="90000"/>
              </a:lnSpc>
              <a:spcBef>
                <a:spcPts val="1000"/>
              </a:spcBef>
              <a:spcAft>
                <a:spcPts val="0"/>
              </a:spcAft>
              <a:buClr>
                <a:schemeClr val="dk1"/>
              </a:buClr>
              <a:buSzPct val="100000"/>
              <a:buAutoNum type="alphaUcPeriod"/>
            </a:pPr>
            <a:r>
              <a:rPr lang="en-US" sz="3200" dirty="0">
                <a:latin typeface="+mn-lt"/>
                <a:ea typeface="Open Sans"/>
                <a:cs typeface="Open Sans"/>
                <a:sym typeface="Open Sans"/>
              </a:rPr>
              <a:t>Statistics and Data</a:t>
            </a:r>
            <a:endParaRPr lang="en-US" sz="3200" dirty="0">
              <a:latin typeface="+mn-lt"/>
            </a:endParaRPr>
          </a:p>
        </p:txBody>
      </p:sp>
    </p:spTree>
    <p:extLst>
      <p:ext uri="{BB962C8B-B14F-4D97-AF65-F5344CB8AC3E}">
        <p14:creationId xmlns:p14="http://schemas.microsoft.com/office/powerpoint/2010/main" val="688898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childTnLst>
                                    <p:set>
                                      <p:cBhvr override="childStyle">
                                        <p:cTn id="6" dur="indefinite"/>
                                        <p:tgtEl>
                                          <p:spTgt spid="2">
                                            <p:txEl>
                                              <p:pRg st="3" end="3"/>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A5137A-D234-5FFF-16BC-689CD7753BC8}"/>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F7FADAA9-7EFA-FA46-B8C6-51468C2C14AF}"/>
              </a:ext>
            </a:extLst>
          </p:cNvPr>
          <p:cNvSpPr txBox="1">
            <a:spLocks noGrp="1"/>
          </p:cNvSpPr>
          <p:nvPr>
            <p:ph type="title" idx="4294967295"/>
          </p:nvPr>
        </p:nvSpPr>
        <p:spPr>
          <a:xfrm>
            <a:off x="432000" y="1065006"/>
            <a:ext cx="11340000" cy="69803"/>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br>
              <a:rPr lang="en-US" sz="3600" b="1" dirty="0">
                <a:latin typeface="Open Sans"/>
                <a:ea typeface="Open Sans"/>
                <a:cs typeface="Open Sans"/>
                <a:sym typeface="Open Sans"/>
              </a:rPr>
            </a:br>
            <a:r>
              <a:rPr lang="en-US" sz="3600" b="1" dirty="0">
                <a:latin typeface="Open Sans"/>
                <a:ea typeface="Open Sans"/>
                <a:cs typeface="Open Sans"/>
                <a:sym typeface="Open Sans"/>
              </a:rPr>
              <a:t>Review Types of Evidence #3</a:t>
            </a:r>
            <a:br>
              <a:rPr lang="en-US" sz="3600" b="1" dirty="0">
                <a:latin typeface="Open Sans"/>
                <a:ea typeface="Open Sans"/>
                <a:cs typeface="Open Sans"/>
                <a:sym typeface="Open Sans"/>
              </a:rPr>
            </a:br>
            <a:endPar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endParaRPr>
          </a:p>
        </p:txBody>
      </p:sp>
      <p:sp>
        <p:nvSpPr>
          <p:cNvPr id="2" name="Google Shape;655;p12">
            <a:extLst>
              <a:ext uri="{FF2B5EF4-FFF2-40B4-BE49-F238E27FC236}">
                <a16:creationId xmlns:a16="http://schemas.microsoft.com/office/drawing/2014/main" id="{70F69153-600C-8AF3-7056-B45AA05D5DDC}"/>
              </a:ext>
            </a:extLst>
          </p:cNvPr>
          <p:cNvSpPr txBox="1">
            <a:spLocks/>
          </p:cNvSpPr>
          <p:nvPr/>
        </p:nvSpPr>
        <p:spPr>
          <a:xfrm>
            <a:off x="431999" y="1992399"/>
            <a:ext cx="11092593" cy="3021035"/>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l" rtl="0">
              <a:lnSpc>
                <a:spcPct val="90000"/>
              </a:lnSpc>
              <a:spcBef>
                <a:spcPts val="0"/>
              </a:spcBef>
              <a:spcAft>
                <a:spcPts val="0"/>
              </a:spcAft>
              <a:buClr>
                <a:schemeClr val="dk1"/>
              </a:buClr>
              <a:buSzPts val="2800"/>
              <a:buNone/>
            </a:pPr>
            <a:r>
              <a:rPr lang="en-US" sz="3200" b="1" dirty="0">
                <a:latin typeface="+mn-lt"/>
                <a:ea typeface="Open Sans"/>
                <a:cs typeface="Open Sans"/>
                <a:sym typeface="Open Sans"/>
              </a:rPr>
              <a:t>Which type of evidence can be presented in raw numbers and percentages?</a:t>
            </a:r>
            <a:endParaRPr lang="en-US" sz="3200" dirty="0">
              <a:latin typeface="+mn-lt"/>
            </a:endParaRPr>
          </a:p>
          <a:p>
            <a:pPr marL="514350" lvl="0" indent="-514350" algn="l" rtl="0">
              <a:lnSpc>
                <a:spcPct val="90000"/>
              </a:lnSpc>
              <a:spcBef>
                <a:spcPts val="1000"/>
              </a:spcBef>
              <a:spcAft>
                <a:spcPts val="0"/>
              </a:spcAft>
              <a:buClr>
                <a:schemeClr val="dk1"/>
              </a:buClr>
              <a:buSzPct val="100000"/>
              <a:buFont typeface="+mj-lt"/>
              <a:buAutoNum type="alphaUcPeriod"/>
            </a:pPr>
            <a:r>
              <a:rPr lang="en-US" sz="3200" dirty="0">
                <a:latin typeface="+mn-lt"/>
                <a:ea typeface="Open Sans"/>
                <a:cs typeface="Open Sans"/>
                <a:sym typeface="Open Sans"/>
              </a:rPr>
              <a:t>Examples or Anecdotes</a:t>
            </a:r>
            <a:endParaRPr lang="en-US" sz="3200" dirty="0">
              <a:latin typeface="+mn-lt"/>
            </a:endParaRPr>
          </a:p>
          <a:p>
            <a:pPr marL="514350" lvl="0" indent="-514350" algn="l" rtl="0">
              <a:lnSpc>
                <a:spcPct val="90000"/>
              </a:lnSpc>
              <a:spcBef>
                <a:spcPts val="1000"/>
              </a:spcBef>
              <a:spcAft>
                <a:spcPts val="0"/>
              </a:spcAft>
              <a:buClr>
                <a:schemeClr val="dk1"/>
              </a:buClr>
              <a:buSzPct val="100000"/>
              <a:buFont typeface="+mj-lt"/>
              <a:buAutoNum type="alphaUcPeriod"/>
            </a:pPr>
            <a:r>
              <a:rPr lang="en-US" sz="3200" dirty="0">
                <a:latin typeface="+mn-lt"/>
                <a:ea typeface="Open Sans"/>
                <a:cs typeface="Open Sans"/>
                <a:sym typeface="Open Sans"/>
              </a:rPr>
              <a:t>Factual</a:t>
            </a:r>
            <a:endParaRPr lang="en-US" sz="3200" dirty="0">
              <a:latin typeface="+mn-lt"/>
            </a:endParaRPr>
          </a:p>
          <a:p>
            <a:pPr marL="514350" lvl="0" indent="-514350" algn="l" rtl="0">
              <a:lnSpc>
                <a:spcPct val="90000"/>
              </a:lnSpc>
              <a:spcBef>
                <a:spcPts val="1000"/>
              </a:spcBef>
              <a:spcAft>
                <a:spcPts val="0"/>
              </a:spcAft>
              <a:buClr>
                <a:schemeClr val="dk1"/>
              </a:buClr>
              <a:buSzPct val="100000"/>
              <a:buFont typeface="+mj-lt"/>
              <a:buAutoNum type="alphaUcPeriod"/>
            </a:pPr>
            <a:r>
              <a:rPr lang="en-US" sz="3200" dirty="0">
                <a:latin typeface="+mn-lt"/>
                <a:ea typeface="Open Sans"/>
                <a:cs typeface="Open Sans"/>
                <a:sym typeface="Open Sans"/>
              </a:rPr>
              <a:t>Statistics or Data</a:t>
            </a:r>
            <a:endParaRPr lang="en-US" sz="3200" dirty="0">
              <a:latin typeface="+mn-lt"/>
            </a:endParaRPr>
          </a:p>
          <a:p>
            <a:pPr marL="514350" lvl="0" indent="-514350" algn="l" rtl="0">
              <a:lnSpc>
                <a:spcPct val="90000"/>
              </a:lnSpc>
              <a:spcBef>
                <a:spcPts val="1000"/>
              </a:spcBef>
              <a:spcAft>
                <a:spcPts val="0"/>
              </a:spcAft>
              <a:buClr>
                <a:schemeClr val="dk1"/>
              </a:buClr>
              <a:buSzPct val="100000"/>
              <a:buFont typeface="+mj-lt"/>
              <a:buAutoNum type="alphaUcPeriod"/>
            </a:pPr>
            <a:r>
              <a:rPr lang="en-US" sz="3200" dirty="0">
                <a:latin typeface="+mn-lt"/>
                <a:ea typeface="Open Sans"/>
                <a:cs typeface="Open Sans"/>
                <a:sym typeface="Open Sans"/>
              </a:rPr>
              <a:t>Logical Reasoning</a:t>
            </a:r>
            <a:endParaRPr lang="en-US" sz="3200" dirty="0">
              <a:latin typeface="+mn-lt"/>
            </a:endParaRPr>
          </a:p>
          <a:p>
            <a:pPr marL="514350" lvl="0" indent="-514350" algn="l" rtl="0">
              <a:lnSpc>
                <a:spcPct val="90000"/>
              </a:lnSpc>
              <a:spcBef>
                <a:spcPts val="1000"/>
              </a:spcBef>
              <a:spcAft>
                <a:spcPts val="0"/>
              </a:spcAft>
              <a:buClr>
                <a:schemeClr val="dk1"/>
              </a:buClr>
              <a:buSzPct val="100000"/>
              <a:buFont typeface="+mj-lt"/>
              <a:buAutoNum type="alphaUcPeriod"/>
            </a:pPr>
            <a:r>
              <a:rPr lang="en-US" sz="3200" dirty="0">
                <a:latin typeface="+mn-lt"/>
                <a:ea typeface="Open Sans"/>
                <a:cs typeface="Open Sans"/>
                <a:sym typeface="Open Sans"/>
              </a:rPr>
              <a:t>Emotional Appeal</a:t>
            </a:r>
            <a:endParaRPr lang="en-US" sz="3200" dirty="0">
              <a:latin typeface="+mn-lt"/>
            </a:endParaRPr>
          </a:p>
        </p:txBody>
      </p:sp>
    </p:spTree>
    <p:extLst>
      <p:ext uri="{BB962C8B-B14F-4D97-AF65-F5344CB8AC3E}">
        <p14:creationId xmlns:p14="http://schemas.microsoft.com/office/powerpoint/2010/main" val="451701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childTnLst>
                                    <p:set>
                                      <p:cBhvr override="childStyle">
                                        <p:cTn id="6" dur="indefinite"/>
                                        <p:tgtEl>
                                          <p:spTgt spid="2">
                                            <p:txEl>
                                              <p:pRg st="3" end="3"/>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C76C47-3B98-F8A8-5BE1-75C5FB3239FD}"/>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45A6E6FE-52B6-5432-66EA-CA03AC73B820}"/>
              </a:ext>
            </a:extLst>
          </p:cNvPr>
          <p:cNvSpPr txBox="1">
            <a:spLocks noGrp="1"/>
          </p:cNvSpPr>
          <p:nvPr>
            <p:ph type="title" idx="4294967295"/>
          </p:nvPr>
        </p:nvSpPr>
        <p:spPr>
          <a:xfrm>
            <a:off x="432000" y="1065006"/>
            <a:ext cx="11340000" cy="69803"/>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br>
              <a:rPr lang="en-US" sz="3600" b="1" dirty="0">
                <a:latin typeface="Open Sans"/>
                <a:ea typeface="Open Sans"/>
                <a:cs typeface="Open Sans"/>
                <a:sym typeface="Open Sans"/>
              </a:rPr>
            </a:br>
            <a:r>
              <a:rPr lang="en-US" sz="3600" b="1" dirty="0">
                <a:latin typeface="Open Sans"/>
                <a:ea typeface="Open Sans"/>
                <a:cs typeface="Open Sans"/>
                <a:sym typeface="Open Sans"/>
              </a:rPr>
              <a:t>Review Types of Evidence #4</a:t>
            </a:r>
            <a:br>
              <a:rPr lang="en-US" sz="3600" b="1" dirty="0">
                <a:latin typeface="Open Sans"/>
                <a:ea typeface="Open Sans"/>
                <a:cs typeface="Open Sans"/>
                <a:sym typeface="Open Sans"/>
              </a:rPr>
            </a:br>
            <a:endPar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endParaRPr>
          </a:p>
        </p:txBody>
      </p:sp>
      <p:sp>
        <p:nvSpPr>
          <p:cNvPr id="2" name="Google Shape;655;p12">
            <a:extLst>
              <a:ext uri="{FF2B5EF4-FFF2-40B4-BE49-F238E27FC236}">
                <a16:creationId xmlns:a16="http://schemas.microsoft.com/office/drawing/2014/main" id="{A98C65CC-817C-341F-2185-A5DBF5E7AB89}"/>
              </a:ext>
            </a:extLst>
          </p:cNvPr>
          <p:cNvSpPr txBox="1">
            <a:spLocks/>
          </p:cNvSpPr>
          <p:nvPr/>
        </p:nvSpPr>
        <p:spPr>
          <a:xfrm>
            <a:off x="431999" y="1992399"/>
            <a:ext cx="11092593" cy="3021035"/>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l" rtl="0">
              <a:lnSpc>
                <a:spcPct val="90000"/>
              </a:lnSpc>
              <a:spcBef>
                <a:spcPts val="0"/>
              </a:spcBef>
              <a:spcAft>
                <a:spcPts val="0"/>
              </a:spcAft>
              <a:buClr>
                <a:schemeClr val="dk1"/>
              </a:buClr>
              <a:buSzPts val="2800"/>
              <a:buNone/>
            </a:pPr>
            <a:r>
              <a:rPr lang="en-US" sz="3200" b="1" dirty="0">
                <a:latin typeface="+mn-lt"/>
                <a:ea typeface="Open Sans"/>
                <a:cs typeface="Open Sans"/>
                <a:sym typeface="Open Sans"/>
              </a:rPr>
              <a:t>Which type of evidence could include stories that help explain an author’s claim? </a:t>
            </a:r>
            <a:endParaRPr lang="en-US" dirty="0">
              <a:latin typeface="+mn-lt"/>
            </a:endParaRPr>
          </a:p>
          <a:p>
            <a:pPr marL="514350" lvl="0" indent="-514350" algn="l" rtl="0">
              <a:lnSpc>
                <a:spcPct val="90000"/>
              </a:lnSpc>
              <a:spcBef>
                <a:spcPts val="1000"/>
              </a:spcBef>
              <a:spcAft>
                <a:spcPts val="0"/>
              </a:spcAft>
              <a:buClr>
                <a:schemeClr val="dk1"/>
              </a:buClr>
              <a:buSzPct val="100000"/>
              <a:buFont typeface="+mj-lt"/>
              <a:buAutoNum type="alphaUcPeriod"/>
            </a:pPr>
            <a:r>
              <a:rPr lang="en-US" sz="3200" dirty="0">
                <a:latin typeface="+mn-lt"/>
                <a:ea typeface="Open Sans"/>
                <a:cs typeface="Open Sans"/>
                <a:sym typeface="Open Sans"/>
              </a:rPr>
              <a:t>Statistics or Data</a:t>
            </a:r>
            <a:endParaRPr lang="en-US" sz="3200" dirty="0">
              <a:latin typeface="+mn-lt"/>
            </a:endParaRPr>
          </a:p>
          <a:p>
            <a:pPr marL="514350" lvl="0" indent="-514350" algn="l" rtl="0">
              <a:lnSpc>
                <a:spcPct val="90000"/>
              </a:lnSpc>
              <a:spcBef>
                <a:spcPts val="1000"/>
              </a:spcBef>
              <a:spcAft>
                <a:spcPts val="0"/>
              </a:spcAft>
              <a:buClr>
                <a:schemeClr val="dk1"/>
              </a:buClr>
              <a:buSzPct val="100000"/>
              <a:buFont typeface="+mj-lt"/>
              <a:buAutoNum type="alphaUcPeriod"/>
            </a:pPr>
            <a:r>
              <a:rPr lang="en-US" sz="3200" dirty="0">
                <a:latin typeface="+mn-lt"/>
                <a:ea typeface="Open Sans"/>
                <a:cs typeface="Open Sans"/>
                <a:sym typeface="Open Sans"/>
              </a:rPr>
              <a:t>Examples or Anecdotes</a:t>
            </a:r>
            <a:endParaRPr lang="en-US" sz="3200" dirty="0">
              <a:latin typeface="+mn-lt"/>
            </a:endParaRPr>
          </a:p>
          <a:p>
            <a:pPr marL="514350" lvl="0" indent="-514350" algn="l" rtl="0">
              <a:lnSpc>
                <a:spcPct val="90000"/>
              </a:lnSpc>
              <a:spcBef>
                <a:spcPts val="1000"/>
              </a:spcBef>
              <a:spcAft>
                <a:spcPts val="0"/>
              </a:spcAft>
              <a:buClr>
                <a:schemeClr val="dk1"/>
              </a:buClr>
              <a:buSzPct val="100000"/>
              <a:buFont typeface="+mj-lt"/>
              <a:buAutoNum type="alphaUcPeriod"/>
            </a:pPr>
            <a:r>
              <a:rPr lang="en-US" sz="3200" dirty="0">
                <a:latin typeface="+mn-lt"/>
                <a:ea typeface="Open Sans"/>
                <a:cs typeface="Open Sans"/>
                <a:sym typeface="Open Sans"/>
              </a:rPr>
              <a:t>Factual</a:t>
            </a:r>
            <a:endParaRPr lang="en-US" sz="3200" dirty="0">
              <a:latin typeface="+mn-lt"/>
            </a:endParaRPr>
          </a:p>
          <a:p>
            <a:pPr marL="514350" lvl="0" indent="-514350" algn="l" rtl="0">
              <a:lnSpc>
                <a:spcPct val="90000"/>
              </a:lnSpc>
              <a:spcBef>
                <a:spcPts val="1000"/>
              </a:spcBef>
              <a:spcAft>
                <a:spcPts val="0"/>
              </a:spcAft>
              <a:buClr>
                <a:schemeClr val="dk1"/>
              </a:buClr>
              <a:buSzPct val="100000"/>
              <a:buFont typeface="+mj-lt"/>
              <a:buAutoNum type="alphaUcPeriod"/>
            </a:pPr>
            <a:r>
              <a:rPr lang="en-US" sz="3200" dirty="0">
                <a:latin typeface="+mn-lt"/>
                <a:ea typeface="Open Sans"/>
                <a:cs typeface="Open Sans"/>
                <a:sym typeface="Open Sans"/>
              </a:rPr>
              <a:t>Expert Testimony</a:t>
            </a:r>
            <a:endParaRPr lang="en-US" sz="3200" dirty="0">
              <a:latin typeface="+mn-lt"/>
            </a:endParaRPr>
          </a:p>
          <a:p>
            <a:pPr marL="514350" lvl="0" indent="-514350" algn="l" rtl="0">
              <a:lnSpc>
                <a:spcPct val="90000"/>
              </a:lnSpc>
              <a:spcBef>
                <a:spcPts val="1000"/>
              </a:spcBef>
              <a:spcAft>
                <a:spcPts val="0"/>
              </a:spcAft>
              <a:buClr>
                <a:schemeClr val="dk1"/>
              </a:buClr>
              <a:buSzPct val="100000"/>
              <a:buFont typeface="+mj-lt"/>
              <a:buAutoNum type="alphaUcPeriod"/>
            </a:pPr>
            <a:r>
              <a:rPr lang="en-US" sz="3200" dirty="0">
                <a:latin typeface="+mn-lt"/>
                <a:ea typeface="Open Sans"/>
                <a:cs typeface="Open Sans"/>
                <a:sym typeface="Open Sans"/>
              </a:rPr>
              <a:t>Logical Reasoning</a:t>
            </a:r>
            <a:endParaRPr lang="en-US" sz="3200" dirty="0">
              <a:latin typeface="+mn-lt"/>
            </a:endParaRPr>
          </a:p>
        </p:txBody>
      </p:sp>
    </p:spTree>
    <p:extLst>
      <p:ext uri="{BB962C8B-B14F-4D97-AF65-F5344CB8AC3E}">
        <p14:creationId xmlns:p14="http://schemas.microsoft.com/office/powerpoint/2010/main" val="1483874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childTnLst>
                                    <p:set>
                                      <p:cBhvr override="childStyle">
                                        <p:cTn id="6" dur="indefinite"/>
                                        <p:tgtEl>
                                          <p:spTgt spid="2">
                                            <p:txEl>
                                              <p:pRg st="2" end="2"/>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PAAER Theme 2-29-24">
  <a:themeElements>
    <a:clrScheme name="PAAER">
      <a:dk1>
        <a:sysClr val="windowText" lastClr="000000"/>
      </a:dk1>
      <a:lt1>
        <a:sysClr val="window" lastClr="FFFFFF"/>
      </a:lt1>
      <a:dk2>
        <a:srgbClr val="44546A"/>
      </a:dk2>
      <a:lt2>
        <a:srgbClr val="E7E6E6"/>
      </a:lt2>
      <a:accent1>
        <a:srgbClr val="2E6EB7"/>
      </a:accent1>
      <a:accent2>
        <a:srgbClr val="A2CB4F"/>
      </a:accent2>
      <a:accent3>
        <a:srgbClr val="27346F"/>
      </a:accent3>
      <a:accent4>
        <a:srgbClr val="F15F22"/>
      </a:accent4>
      <a:accent5>
        <a:srgbClr val="FBAB18"/>
      </a:accent5>
      <a:accent6>
        <a:srgbClr val="000000"/>
      </a:accent6>
      <a:hlink>
        <a:srgbClr val="0563C1"/>
      </a:hlink>
      <a:folHlink>
        <a:srgbClr val="954F72"/>
      </a:folHlink>
    </a:clrScheme>
    <a:fontScheme name="PAAER Documents">
      <a:majorFont>
        <a:latin typeface="Roboto"/>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AAER Theme 2-29-24" id="{AB76F043-16FA-4580-85AA-72DCF1289633}" vid="{B95618E9-8A1D-4372-9C68-908023BA5804}"/>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3387</TotalTime>
  <Words>1224</Words>
  <Application>Microsoft Office PowerPoint</Application>
  <PresentationFormat>Widescreen</PresentationFormat>
  <Paragraphs>146</Paragraphs>
  <Slides>19</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Roboto Black</vt:lpstr>
      <vt:lpstr>Roboto</vt:lpstr>
      <vt:lpstr>Arial</vt:lpstr>
      <vt:lpstr>Calibri</vt:lpstr>
      <vt:lpstr>Source Sans Pro</vt:lpstr>
      <vt:lpstr>Open Sans</vt:lpstr>
      <vt:lpstr>PAAER Theme 2-29-24</vt:lpstr>
      <vt:lpstr>Extended Response Lesson 2  GED® Exam</vt:lpstr>
      <vt:lpstr>Learning Goals</vt:lpstr>
      <vt:lpstr>Extended Response Review</vt:lpstr>
      <vt:lpstr>Your Background Knowledge </vt:lpstr>
      <vt:lpstr>Types of Evidence</vt:lpstr>
      <vt:lpstr> Review Types of Evidence </vt:lpstr>
      <vt:lpstr> Review Types of Evidence #2 </vt:lpstr>
      <vt:lpstr> Review Types of Evidence #3 </vt:lpstr>
      <vt:lpstr> Review Types of Evidence #4 </vt:lpstr>
      <vt:lpstr> Review Types of Evidence #5 </vt:lpstr>
      <vt:lpstr>Step 2: Organize Evidence</vt:lpstr>
      <vt:lpstr>Organizing Evidence for the Extended Response</vt:lpstr>
      <vt:lpstr>Organizing the GED® Extended Response (Essay) Worksheet Part 2</vt:lpstr>
      <vt:lpstr>Guided Practice: Organizing the GED® Extended Response (Essay) Worksheet Part 2A</vt:lpstr>
      <vt:lpstr>Guided Practice: Organizing the GED® Extended Response (Essay) Worksheet Part 2B</vt:lpstr>
      <vt:lpstr>Share: Organizing the GED® Extended Response (Essay) Worksheet Part 2B</vt:lpstr>
      <vt:lpstr>Review </vt:lpstr>
      <vt:lpstr>What’s Next?</vt:lpstr>
      <vt:lpstr>Additional Practice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mjmanfred</dc:creator>
  <cp:lastModifiedBy>Matt Manfred</cp:lastModifiedBy>
  <cp:revision>10</cp:revision>
  <dcterms:created xsi:type="dcterms:W3CDTF">2023-09-23T14:48:19Z</dcterms:created>
  <dcterms:modified xsi:type="dcterms:W3CDTF">2025-02-06T16:55:53Z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