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svg" ContentType="image/svg+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7" r:id="rId1"/>
  </p:sldMasterIdLst>
  <p:notesMasterIdLst>
    <p:notesMasterId r:id="rId23"/>
  </p:notesMasterIdLst>
  <p:sldIdLst>
    <p:sldId id="279" r:id="rId2"/>
    <p:sldId id="280" r:id="rId3"/>
    <p:sldId id="281" r:id="rId4"/>
    <p:sldId id="303" r:id="rId5"/>
    <p:sldId id="304" r:id="rId6"/>
    <p:sldId id="283" r:id="rId7"/>
    <p:sldId id="284" r:id="rId8"/>
    <p:sldId id="285" r:id="rId9"/>
    <p:sldId id="289" r:id="rId10"/>
    <p:sldId id="325" r:id="rId11"/>
    <p:sldId id="295" r:id="rId12"/>
    <p:sldId id="305" r:id="rId13"/>
    <p:sldId id="306" r:id="rId14"/>
    <p:sldId id="307" r:id="rId15"/>
    <p:sldId id="308" r:id="rId16"/>
    <p:sldId id="309" r:id="rId17"/>
    <p:sldId id="310" r:id="rId18"/>
    <p:sldId id="311" r:id="rId19"/>
    <p:sldId id="312" r:id="rId20"/>
    <p:sldId id="313" r:id="rId21"/>
    <p:sldId id="314" r:id="rId22"/>
  </p:sldIdLst>
  <p:sldSz cx="12192000" cy="6858000"/>
  <p:notesSz cx="6858000" cy="9144000"/>
  <p:embeddedFontLst>
    <p:embeddedFont>
      <p:font typeface="Open Sans" panose="020B0606030504020204" pitchFamily="34" charset="0"/>
      <p:regular r:id="rId24"/>
      <p:bold r:id="rId25"/>
      <p:italic r:id="rId26"/>
      <p:boldItalic r:id="rId27"/>
    </p:embeddedFont>
    <p:embeddedFont>
      <p:font typeface="Roboto" panose="02000000000000000000" pitchFamily="2" charset="0"/>
      <p:regular r:id="rId28"/>
      <p:bold r:id="rId29"/>
      <p:italic r:id="rId30"/>
      <p:boldItalic r:id="rId31"/>
    </p:embeddedFont>
    <p:embeddedFont>
      <p:font typeface="Roboto Black" panose="02000000000000000000" pitchFamily="2" charset="0"/>
      <p:bold r:id="rId32"/>
      <p:boldItalic r:id="rId33"/>
    </p:embeddedFont>
    <p:embeddedFont>
      <p:font typeface="Source Sans Pro" panose="020B0503030403020204" pitchFamily="34" charset="0"/>
      <p:regular r:id="rId3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47" roundtripDataSignature="AMtx7mgycnmhzz8yAx1iDHbeYDXQSz63/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6EB7"/>
    <a:srgbClr val="27346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206" autoAdjust="0"/>
    <p:restoredTop sz="86965" autoAdjust="0"/>
  </p:normalViewPr>
  <p:slideViewPr>
    <p:cSldViewPr snapToGrid="0">
      <p:cViewPr varScale="1">
        <p:scale>
          <a:sx n="56" d="100"/>
          <a:sy n="56" d="100"/>
        </p:scale>
        <p:origin x="1128" y="66"/>
      </p:cViewPr>
      <p:guideLst/>
    </p:cSldViewPr>
  </p:slideViewPr>
  <p:outlineViewPr>
    <p:cViewPr>
      <p:scale>
        <a:sx n="33" d="100"/>
        <a:sy n="33" d="100"/>
      </p:scale>
      <p:origin x="0" y="-161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3.fntdata"/><Relationship Id="rId51"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11.fntdata"/><Relationship Id="rId47" Type="http://customschemas.google.com/relationships/presentationmetadata" Target="metadata"/><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2.fntdata"/><Relationship Id="rId33" Type="http://schemas.openxmlformats.org/officeDocument/2006/relationships/font" Target="fonts/font10.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fntdata"/><Relationship Id="rId32" Type="http://schemas.openxmlformats.org/officeDocument/2006/relationships/font" Target="fonts/font9.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font" Target="fonts/font5.fntdata"/><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4.fntdata"/><Relationship Id="rId30" Type="http://schemas.openxmlformats.org/officeDocument/2006/relationships/font" Target="fonts/font7.fntdata"/><Relationship Id="rId4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r>
              <a:rPr lang="en-US" sz="1800" b="0" i="0" u="none" strike="noStrike" dirty="0">
                <a:solidFill>
                  <a:srgbClr val="000000"/>
                </a:solidFill>
                <a:effectLst/>
                <a:latin typeface="Calibri" panose="020F0502020204030204" pitchFamily="34" charset="0"/>
              </a:rPr>
              <a:t>Alternative fuels are fuels alternative to fossil fuels (coal, oil, gas).</a:t>
            </a:r>
            <a:endParaRPr lang="en-US" b="0" dirty="0">
              <a:effectLst/>
            </a:endParaRPr>
          </a:p>
          <a:p>
            <a:br>
              <a:rPr lang="en-US" dirty="0"/>
            </a:br>
            <a:endParaRPr lang="en-US"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9</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4709468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2D2D0B-CCD9-64CB-E11B-5E47FEB1D29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BA964CF-D52A-72D0-D0D5-DF88D7E1FBF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951130D-34C3-6A64-A5D7-06DF999AA03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3430E6E-9C8B-A040-6361-165EB91D6093}"/>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18</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217122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11BA2D-DC36-3385-9A0B-1866F731769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F0F4F6E-5D66-7F3E-6918-EE13D1E3E2C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C3B5701-2884-46BF-3F83-D32EC2F3944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E1842F6-9B0E-6356-F7D1-EA8ED9B82D58}"/>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19</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2253502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61D9BF-4B7E-B793-F1AE-9CDC445806F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75E0D0B-69ED-81A2-D35F-3E0B23874D0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E4F06B7-6623-5DB8-E4DF-047D456206C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7FFB58B-188E-6396-72A0-1E403961AB6D}"/>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20</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4035769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FBBF9D-A092-7F1E-41A3-DFBCEA7078E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A0C9123-1047-043E-BB71-4AE4383BE4B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734D1DB-08FA-7897-7613-D728F84DCD3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AB193E9-D02F-ECE0-6B86-A24F0F77F5EB}"/>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21</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6986016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FC503B-04CC-8CE5-BE7C-FF639127FCF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905A0BB-440F-7843-89CC-79D55381839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1EE6BC2-04CC-A10E-6346-CE57153B0E6A}"/>
              </a:ext>
            </a:extLst>
          </p:cNvPr>
          <p:cNvSpPr>
            <a:spLocks noGrp="1"/>
          </p:cNvSpPr>
          <p:nvPr>
            <p:ph type="body" idx="1"/>
          </p:nvPr>
        </p:nvSpPr>
        <p:spPr/>
        <p:txBody>
          <a:bodyPr/>
          <a:lstStyle/>
          <a:p>
            <a:br>
              <a:rPr lang="en-US" dirty="0"/>
            </a:br>
            <a:endParaRPr lang="en-US" dirty="0"/>
          </a:p>
        </p:txBody>
      </p:sp>
      <p:sp>
        <p:nvSpPr>
          <p:cNvPr id="4" name="Slide Number Placeholder 3">
            <a:extLst>
              <a:ext uri="{FF2B5EF4-FFF2-40B4-BE49-F238E27FC236}">
                <a16:creationId xmlns:a16="http://schemas.microsoft.com/office/drawing/2014/main" id="{A371FF9E-4809-84A7-B9AD-4EB652AD91D6}"/>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10</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1172469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11</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4766321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ADD4E0-A273-5ADA-2633-B4426F0B6E1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7C6A9FB-4748-B2B6-26AF-F08791FA7E9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0328887-DE5B-E2B0-249A-37655E209F2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AE4338B-4FBF-47C3-AE2A-C21E04542827}"/>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12</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713505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1B6FE5-C8E8-7B92-38E2-B9522C8D652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3623AFC-2972-0A75-C958-6E3AEE8307C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5644CE4-4F3A-6A13-FC7D-231D8B24F9E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7828D50-ECC1-E191-D6F1-530AF2ADB04C}"/>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13</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9504180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98AF67-7DF8-B9E3-C106-489DCD8B800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DF86854-4381-C8EB-831B-AD51F8A008A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72CFC85-1269-6227-D8C7-A4F30E0A922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157FF4C-1285-BA13-11FC-7FCD2467EEF3}"/>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14</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7477746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49FFCE-AAE9-A219-AC25-6391F7FCB97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05776C9-EC7C-AF26-0EAE-092D5735E2E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91B4724-102F-5343-684E-540E2AA0D7B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A36D759-BDAD-4209-F17E-3606167ECD28}"/>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15</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9525462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5C6133-C2C6-ABA3-2A24-C0719E0D7E4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D9B1BBC-CFE1-74BD-2182-25C9B11C979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EE5D6BB-A330-FCCC-8DC8-DC9010980A0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A4EB62D-16B5-A8CB-F569-0A65E73D1519}"/>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16</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8245857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DC66A9-94EE-CA31-FBD0-F212B572AF7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59B3E85-AD2E-C713-2799-7708947A616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D7DFB6D-BCF7-B74A-FA21-B3DAC47C1E5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B126EBF-7170-2E4A-5209-F00A92221629}"/>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17</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4354802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8.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9.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20.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2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22.xml"/><Relationship Id="rId4" Type="http://schemas.openxmlformats.org/officeDocument/2006/relationships/image" Target="../media/image2.pn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23.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8.tiff"/><Relationship Id="rId2" Type="http://schemas.openxmlformats.org/officeDocument/2006/relationships/slideMaster" Target="../slideMasters/slideMaster1.xml"/><Relationship Id="rId1" Type="http://schemas.openxmlformats.org/officeDocument/2006/relationships/tags" Target="../tags/tag24.xml"/><Relationship Id="rId4" Type="http://schemas.openxmlformats.org/officeDocument/2006/relationships/image" Target="../media/image9.tiff"/></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73762-68E7-2C55-A0D6-184DDB67C8BD}"/>
              </a:ext>
            </a:extLst>
          </p:cNvPr>
          <p:cNvSpPr>
            <a:spLocks noGrp="1"/>
          </p:cNvSpPr>
          <p:nvPr>
            <p:ph type="title" hasCustomPrompt="1"/>
          </p:nvPr>
        </p:nvSpPr>
        <p:spPr>
          <a:xfrm>
            <a:off x="614148" y="431799"/>
            <a:ext cx="10986449" cy="673669"/>
          </a:xfrm>
        </p:spPr>
        <p:txBody>
          <a:bodyPr/>
          <a:lstStyle/>
          <a:p>
            <a:r>
              <a:rPr lang="en-US" dirty="0"/>
              <a:t>Add Slide Title Here</a:t>
            </a:r>
          </a:p>
        </p:txBody>
      </p:sp>
      <p:sp>
        <p:nvSpPr>
          <p:cNvPr id="4" name="Content Placeholder 3">
            <a:extLst>
              <a:ext uri="{FF2B5EF4-FFF2-40B4-BE49-F238E27FC236}">
                <a16:creationId xmlns:a16="http://schemas.microsoft.com/office/drawing/2014/main" id="{11E533BB-AA95-D30D-E762-ABD0DA061408}"/>
              </a:ext>
            </a:extLst>
          </p:cNvPr>
          <p:cNvSpPr>
            <a:spLocks noGrp="1"/>
          </p:cNvSpPr>
          <p:nvPr>
            <p:ph sz="quarter" idx="10"/>
          </p:nvPr>
        </p:nvSpPr>
        <p:spPr>
          <a:xfrm>
            <a:off x="614148" y="1228300"/>
            <a:ext cx="10986449" cy="5197900"/>
          </a:xfrm>
        </p:spPr>
        <p:txBody>
          <a:bodyPr/>
          <a:lstStyle>
            <a:lvl1pPr>
              <a:defRPr>
                <a:solidFill>
                  <a:srgbClr val="272525"/>
                </a:solidFill>
              </a:defRPr>
            </a:lvl1pPr>
            <a:lvl2pPr>
              <a:defRPr>
                <a:solidFill>
                  <a:srgbClr val="272525"/>
                </a:solidFill>
              </a:defRPr>
            </a:lvl2pPr>
            <a:lvl3pPr>
              <a:defRPr>
                <a:solidFill>
                  <a:srgbClr val="272525"/>
                </a:solidFill>
              </a:defRPr>
            </a:lvl3pPr>
            <a:lvl4pPr>
              <a:defRPr>
                <a:solidFill>
                  <a:srgbClr val="272525"/>
                </a:solidFill>
              </a:defRPr>
            </a:lvl4pPr>
            <a:lvl5pPr>
              <a:defRPr>
                <a:solidFill>
                  <a:srgbClr val="272525"/>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Box 2">
            <a:extLst>
              <a:ext uri="{FF2B5EF4-FFF2-40B4-BE49-F238E27FC236}">
                <a16:creationId xmlns:a16="http://schemas.microsoft.com/office/drawing/2014/main" id="{2B36413F-48D2-5507-BA7F-8D4F8E73351C}"/>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296063748"/>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Content, Photo Collage [righ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F4A92B-E0F8-425C-239B-A3BB8EB6FA17}"/>
              </a:ext>
            </a:extLst>
          </p:cNvPr>
          <p:cNvSpPr/>
          <p:nvPr/>
        </p:nvSpPr>
        <p:spPr>
          <a:xfrm>
            <a:off x="7216877" y="-1"/>
            <a:ext cx="707923" cy="6602819"/>
          </a:xfrm>
          <a:prstGeom prst="rect">
            <a:avLst/>
          </a:prstGeom>
          <a:solidFill>
            <a:srgbClr val="306E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icture Placeholder 10">
            <a:extLst>
              <a:ext uri="{FF2B5EF4-FFF2-40B4-BE49-F238E27FC236}">
                <a16:creationId xmlns:a16="http://schemas.microsoft.com/office/drawing/2014/main" id="{546B61BC-E77F-F905-CD63-254D2DA921ED}"/>
              </a:ext>
            </a:extLst>
          </p:cNvPr>
          <p:cNvSpPr>
            <a:spLocks noGrp="1"/>
          </p:cNvSpPr>
          <p:nvPr>
            <p:ph type="pic" sz="quarter" idx="10"/>
          </p:nvPr>
        </p:nvSpPr>
        <p:spPr>
          <a:xfrm>
            <a:off x="7924800" y="2406445"/>
            <a:ext cx="4267200" cy="4185741"/>
          </a:xfrm>
          <a:solidFill>
            <a:schemeClr val="bg1"/>
          </a:solidFill>
        </p:spPr>
        <p:txBody>
          <a:bodyPr/>
          <a:lstStyle>
            <a:lvl1pPr marL="0" indent="0">
              <a:buNone/>
              <a:defRPr/>
            </a:lvl1pPr>
          </a:lstStyle>
          <a:p>
            <a:r>
              <a:rPr lang="en-US"/>
              <a:t>Click icon to add picture</a:t>
            </a:r>
          </a:p>
        </p:txBody>
      </p:sp>
      <p:sp>
        <p:nvSpPr>
          <p:cNvPr id="2" name="Picture Placeholder 10">
            <a:extLst>
              <a:ext uri="{FF2B5EF4-FFF2-40B4-BE49-F238E27FC236}">
                <a16:creationId xmlns:a16="http://schemas.microsoft.com/office/drawing/2014/main" id="{83B6AEE1-F009-D876-8CC2-E0E6C2B8D67A}"/>
              </a:ext>
            </a:extLst>
          </p:cNvPr>
          <p:cNvSpPr>
            <a:spLocks noGrp="1"/>
          </p:cNvSpPr>
          <p:nvPr>
            <p:ph type="pic" sz="quarter" idx="11"/>
          </p:nvPr>
        </p:nvSpPr>
        <p:spPr>
          <a:xfrm>
            <a:off x="7924800" y="0"/>
            <a:ext cx="2133600" cy="2406444"/>
          </a:xfrm>
          <a:solidFill>
            <a:schemeClr val="bg1"/>
          </a:solidFill>
        </p:spPr>
        <p:txBody>
          <a:bodyPr/>
          <a:lstStyle>
            <a:lvl1pPr marL="0" indent="0">
              <a:buNone/>
              <a:defRPr/>
            </a:lvl1pPr>
          </a:lstStyle>
          <a:p>
            <a:r>
              <a:rPr lang="en-US"/>
              <a:t>Click icon to add picture</a:t>
            </a:r>
          </a:p>
        </p:txBody>
      </p:sp>
      <p:sp>
        <p:nvSpPr>
          <p:cNvPr id="3" name="Picture Placeholder 10">
            <a:extLst>
              <a:ext uri="{FF2B5EF4-FFF2-40B4-BE49-F238E27FC236}">
                <a16:creationId xmlns:a16="http://schemas.microsoft.com/office/drawing/2014/main" id="{7A1ECB12-CC51-6E9E-DD6C-64F3F1F90B17}"/>
              </a:ext>
            </a:extLst>
          </p:cNvPr>
          <p:cNvSpPr>
            <a:spLocks noGrp="1"/>
          </p:cNvSpPr>
          <p:nvPr>
            <p:ph type="pic" sz="quarter" idx="12"/>
          </p:nvPr>
        </p:nvSpPr>
        <p:spPr>
          <a:xfrm>
            <a:off x="10058400" y="-1"/>
            <a:ext cx="2133600" cy="2406445"/>
          </a:xfrm>
          <a:solidFill>
            <a:schemeClr val="bg1"/>
          </a:solidFill>
        </p:spPr>
        <p:txBody>
          <a:bodyPr/>
          <a:lstStyle>
            <a:lvl1pPr marL="0" indent="0">
              <a:buNone/>
              <a:defRPr/>
            </a:lvl1pPr>
          </a:lstStyle>
          <a:p>
            <a:r>
              <a:rPr lang="en-US"/>
              <a:t>Click icon to add picture</a:t>
            </a:r>
            <a:endParaRPr lang="en-US" dirty="0"/>
          </a:p>
        </p:txBody>
      </p:sp>
      <p:sp>
        <p:nvSpPr>
          <p:cNvPr id="9" name="Title 1">
            <a:extLst>
              <a:ext uri="{FF2B5EF4-FFF2-40B4-BE49-F238E27FC236}">
                <a16:creationId xmlns:a16="http://schemas.microsoft.com/office/drawing/2014/main" id="{62E22731-3403-9EA8-A49C-FF8A29AB94E0}"/>
              </a:ext>
            </a:extLst>
          </p:cNvPr>
          <p:cNvSpPr>
            <a:spLocks noGrp="1"/>
          </p:cNvSpPr>
          <p:nvPr>
            <p:ph type="title" hasCustomPrompt="1"/>
          </p:nvPr>
        </p:nvSpPr>
        <p:spPr>
          <a:xfrm>
            <a:off x="723014" y="593995"/>
            <a:ext cx="5681330" cy="390060"/>
          </a:xfrm>
        </p:spPr>
        <p:txBody>
          <a:bodyPr anchor="ctr"/>
          <a:lstStyle>
            <a:lvl1pPr>
              <a:defRPr sz="3200" b="1" i="0">
                <a:latin typeface="Roboto" panose="02000000000000000000" pitchFamily="2" charset="0"/>
                <a:ea typeface="Roboto" panose="02000000000000000000" pitchFamily="2" charset="0"/>
              </a:defRPr>
            </a:lvl1pPr>
          </a:lstStyle>
          <a:p>
            <a:r>
              <a:rPr lang="en-US" dirty="0"/>
              <a:t>Add Slide Title Here</a:t>
            </a:r>
          </a:p>
        </p:txBody>
      </p:sp>
      <p:sp>
        <p:nvSpPr>
          <p:cNvPr id="10" name="Text Placeholder 3">
            <a:extLst>
              <a:ext uri="{FF2B5EF4-FFF2-40B4-BE49-F238E27FC236}">
                <a16:creationId xmlns:a16="http://schemas.microsoft.com/office/drawing/2014/main" id="{9B8F82E8-2AC4-DEF0-CF89-208A1D211AB6}"/>
              </a:ext>
            </a:extLst>
          </p:cNvPr>
          <p:cNvSpPr>
            <a:spLocks noGrp="1"/>
          </p:cNvSpPr>
          <p:nvPr>
            <p:ph type="body" sz="half" idx="2" hasCustomPrompt="1"/>
          </p:nvPr>
        </p:nvSpPr>
        <p:spPr>
          <a:xfrm>
            <a:off x="723014" y="1129081"/>
            <a:ext cx="5681330" cy="5177454"/>
          </a:xfrm>
        </p:spPr>
        <p:txBody>
          <a:bodyPr>
            <a:noAutofit/>
          </a:bodyPr>
          <a:lstStyle>
            <a:lvl1pPr marL="0" indent="0">
              <a:buNone/>
              <a:defRPr sz="2400">
                <a:solidFill>
                  <a:srgbClr val="27252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4" name="TextBox 3">
            <a:extLst>
              <a:ext uri="{FF2B5EF4-FFF2-40B4-BE49-F238E27FC236}">
                <a16:creationId xmlns:a16="http://schemas.microsoft.com/office/drawing/2014/main" id="{A15C14A9-B4F1-57EE-47DF-47CCCED67FDC}"/>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1198866754"/>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Content, Photo full [right]">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546B61BC-E77F-F905-CD63-254D2DA921ED}"/>
              </a:ext>
            </a:extLst>
          </p:cNvPr>
          <p:cNvSpPr>
            <a:spLocks noGrp="1"/>
          </p:cNvSpPr>
          <p:nvPr>
            <p:ph type="pic" sz="quarter" idx="10"/>
          </p:nvPr>
        </p:nvSpPr>
        <p:spPr>
          <a:xfrm>
            <a:off x="6788663" y="2459"/>
            <a:ext cx="5403337" cy="6610992"/>
          </a:xfrm>
          <a:solidFill>
            <a:schemeClr val="bg1"/>
          </a:solidFill>
        </p:spPr>
        <p:txBody>
          <a:bodyPr/>
          <a:lstStyle>
            <a:lvl1pPr marL="0" indent="0">
              <a:buNone/>
              <a:defRPr/>
            </a:lvl1pPr>
          </a:lstStyle>
          <a:p>
            <a:r>
              <a:rPr lang="en-US"/>
              <a:t>Click icon to add picture</a:t>
            </a:r>
          </a:p>
        </p:txBody>
      </p:sp>
      <p:sp>
        <p:nvSpPr>
          <p:cNvPr id="2" name="Rectangle 1">
            <a:extLst>
              <a:ext uri="{FF2B5EF4-FFF2-40B4-BE49-F238E27FC236}">
                <a16:creationId xmlns:a16="http://schemas.microsoft.com/office/drawing/2014/main" id="{500139D3-CF3D-17A4-DB87-1B07CF12CAFF}"/>
              </a:ext>
            </a:extLst>
          </p:cNvPr>
          <p:cNvSpPr/>
          <p:nvPr/>
        </p:nvSpPr>
        <p:spPr>
          <a:xfrm>
            <a:off x="-9374" y="6796217"/>
            <a:ext cx="4059936" cy="61783"/>
          </a:xfrm>
          <a:prstGeom prst="rect">
            <a:avLst/>
          </a:prstGeom>
          <a:solidFill>
            <a:srgbClr val="F15F2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3" name="Rectangle 2">
            <a:extLst>
              <a:ext uri="{FF2B5EF4-FFF2-40B4-BE49-F238E27FC236}">
                <a16:creationId xmlns:a16="http://schemas.microsoft.com/office/drawing/2014/main" id="{A6CD8AFC-4BCA-55A7-A71A-0D1E0EA13368}"/>
              </a:ext>
            </a:extLst>
          </p:cNvPr>
          <p:cNvSpPr/>
          <p:nvPr/>
        </p:nvSpPr>
        <p:spPr>
          <a:xfrm>
            <a:off x="4049413" y="6796217"/>
            <a:ext cx="4093173" cy="61783"/>
          </a:xfrm>
          <a:prstGeom prst="rect">
            <a:avLst/>
          </a:prstGeom>
          <a:solidFill>
            <a:srgbClr val="A2CB4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01536F92-B756-026C-5951-55D58C4D265F}"/>
              </a:ext>
            </a:extLst>
          </p:cNvPr>
          <p:cNvSpPr/>
          <p:nvPr/>
        </p:nvSpPr>
        <p:spPr>
          <a:xfrm>
            <a:off x="8141437" y="6796217"/>
            <a:ext cx="4059936" cy="61783"/>
          </a:xfrm>
          <a:prstGeom prst="rect">
            <a:avLst/>
          </a:prstGeom>
          <a:solidFill>
            <a:srgbClr val="FBAC1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1">
            <a:extLst>
              <a:ext uri="{FF2B5EF4-FFF2-40B4-BE49-F238E27FC236}">
                <a16:creationId xmlns:a16="http://schemas.microsoft.com/office/drawing/2014/main" id="{7852ED28-984D-A115-5479-E68872E3702B}"/>
              </a:ext>
            </a:extLst>
          </p:cNvPr>
          <p:cNvSpPr>
            <a:spLocks noGrp="1"/>
          </p:cNvSpPr>
          <p:nvPr>
            <p:ph type="title" hasCustomPrompt="1"/>
          </p:nvPr>
        </p:nvSpPr>
        <p:spPr>
          <a:xfrm>
            <a:off x="414670" y="543068"/>
            <a:ext cx="5681330" cy="390060"/>
          </a:xfrm>
        </p:spPr>
        <p:txBody>
          <a:bodyPr anchor="ctr"/>
          <a:lstStyle>
            <a:lvl1pPr>
              <a:defRPr sz="3200" b="1" i="0">
                <a:latin typeface="Roboto" panose="02000000000000000000" pitchFamily="2" charset="0"/>
                <a:ea typeface="Roboto" panose="02000000000000000000" pitchFamily="2" charset="0"/>
              </a:defRPr>
            </a:lvl1pPr>
          </a:lstStyle>
          <a:p>
            <a:r>
              <a:rPr lang="en-US" dirty="0"/>
              <a:t>Add Slide Title Here</a:t>
            </a:r>
          </a:p>
        </p:txBody>
      </p:sp>
      <p:sp>
        <p:nvSpPr>
          <p:cNvPr id="8" name="Text Placeholder 3">
            <a:extLst>
              <a:ext uri="{FF2B5EF4-FFF2-40B4-BE49-F238E27FC236}">
                <a16:creationId xmlns:a16="http://schemas.microsoft.com/office/drawing/2014/main" id="{999E8304-29FA-632B-AA6F-7F19DCF508D1}"/>
              </a:ext>
            </a:extLst>
          </p:cNvPr>
          <p:cNvSpPr>
            <a:spLocks noGrp="1"/>
          </p:cNvSpPr>
          <p:nvPr>
            <p:ph type="body" sz="half" idx="2" hasCustomPrompt="1"/>
          </p:nvPr>
        </p:nvSpPr>
        <p:spPr>
          <a:xfrm>
            <a:off x="414670" y="1078154"/>
            <a:ext cx="5681330" cy="5177454"/>
          </a:xfrm>
        </p:spPr>
        <p:txBody>
          <a:bodyPr>
            <a:noAutofit/>
          </a:bodyPr>
          <a:lstStyle>
            <a:lvl1pPr marL="0" indent="0">
              <a:buNone/>
              <a:defRPr sz="2400">
                <a:solidFill>
                  <a:srgbClr val="27252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5" name="TextBox 4">
            <a:extLst>
              <a:ext uri="{FF2B5EF4-FFF2-40B4-BE49-F238E27FC236}">
                <a16:creationId xmlns:a16="http://schemas.microsoft.com/office/drawing/2014/main" id="{F9FF5ADD-6A5E-56F6-B92B-33BD3949B9E4}"/>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275985790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Content, Photo full [left]">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546B61BC-E77F-F905-CD63-254D2DA921ED}"/>
              </a:ext>
            </a:extLst>
          </p:cNvPr>
          <p:cNvSpPr>
            <a:spLocks noGrp="1"/>
          </p:cNvSpPr>
          <p:nvPr>
            <p:ph type="pic" sz="quarter" idx="10"/>
          </p:nvPr>
        </p:nvSpPr>
        <p:spPr>
          <a:xfrm>
            <a:off x="2" y="0"/>
            <a:ext cx="5403337" cy="6581553"/>
          </a:xfrm>
          <a:solidFill>
            <a:schemeClr val="bg1"/>
          </a:solidFill>
        </p:spPr>
        <p:txBody>
          <a:bodyPr/>
          <a:lstStyle>
            <a:lvl1pPr marL="0" indent="0">
              <a:buNone/>
              <a:defRPr/>
            </a:lvl1pPr>
          </a:lstStyle>
          <a:p>
            <a:r>
              <a:rPr lang="en-US"/>
              <a:t>Click icon to add picture</a:t>
            </a:r>
          </a:p>
        </p:txBody>
      </p:sp>
      <p:sp>
        <p:nvSpPr>
          <p:cNvPr id="2" name="Rectangle 1">
            <a:extLst>
              <a:ext uri="{FF2B5EF4-FFF2-40B4-BE49-F238E27FC236}">
                <a16:creationId xmlns:a16="http://schemas.microsoft.com/office/drawing/2014/main" id="{500139D3-CF3D-17A4-DB87-1B07CF12CAFF}"/>
              </a:ext>
            </a:extLst>
          </p:cNvPr>
          <p:cNvSpPr/>
          <p:nvPr/>
        </p:nvSpPr>
        <p:spPr>
          <a:xfrm>
            <a:off x="-9374" y="6796217"/>
            <a:ext cx="4059936" cy="61783"/>
          </a:xfrm>
          <a:prstGeom prst="rect">
            <a:avLst/>
          </a:prstGeom>
          <a:solidFill>
            <a:srgbClr val="F15F2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3" name="Rectangle 2">
            <a:extLst>
              <a:ext uri="{FF2B5EF4-FFF2-40B4-BE49-F238E27FC236}">
                <a16:creationId xmlns:a16="http://schemas.microsoft.com/office/drawing/2014/main" id="{A6CD8AFC-4BCA-55A7-A71A-0D1E0EA13368}"/>
              </a:ext>
            </a:extLst>
          </p:cNvPr>
          <p:cNvSpPr/>
          <p:nvPr/>
        </p:nvSpPr>
        <p:spPr>
          <a:xfrm>
            <a:off x="4049413" y="6796217"/>
            <a:ext cx="4093173" cy="61783"/>
          </a:xfrm>
          <a:prstGeom prst="rect">
            <a:avLst/>
          </a:prstGeom>
          <a:solidFill>
            <a:srgbClr val="A2CB4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01536F92-B756-026C-5951-55D58C4D265F}"/>
              </a:ext>
            </a:extLst>
          </p:cNvPr>
          <p:cNvSpPr/>
          <p:nvPr/>
        </p:nvSpPr>
        <p:spPr>
          <a:xfrm>
            <a:off x="8141437" y="6796217"/>
            <a:ext cx="4059936" cy="61783"/>
          </a:xfrm>
          <a:prstGeom prst="rect">
            <a:avLst/>
          </a:prstGeom>
          <a:solidFill>
            <a:srgbClr val="FBAC1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1">
            <a:extLst>
              <a:ext uri="{FF2B5EF4-FFF2-40B4-BE49-F238E27FC236}">
                <a16:creationId xmlns:a16="http://schemas.microsoft.com/office/drawing/2014/main" id="{A38A9CEC-AE7C-8DAF-E6C4-1500275A0021}"/>
              </a:ext>
            </a:extLst>
          </p:cNvPr>
          <p:cNvSpPr>
            <a:spLocks noGrp="1"/>
          </p:cNvSpPr>
          <p:nvPr>
            <p:ph type="title" hasCustomPrompt="1"/>
          </p:nvPr>
        </p:nvSpPr>
        <p:spPr>
          <a:xfrm>
            <a:off x="6096000" y="583362"/>
            <a:ext cx="5681330" cy="390060"/>
          </a:xfrm>
        </p:spPr>
        <p:txBody>
          <a:bodyPr anchor="ctr"/>
          <a:lstStyle>
            <a:lvl1pPr>
              <a:defRPr sz="3200" b="1" i="0">
                <a:latin typeface="Roboto" panose="02000000000000000000" pitchFamily="2" charset="0"/>
                <a:ea typeface="Roboto" panose="02000000000000000000" pitchFamily="2" charset="0"/>
              </a:defRPr>
            </a:lvl1pPr>
          </a:lstStyle>
          <a:p>
            <a:r>
              <a:rPr lang="en-US" dirty="0"/>
              <a:t>Add Slide Title Here</a:t>
            </a:r>
          </a:p>
        </p:txBody>
      </p:sp>
      <p:sp>
        <p:nvSpPr>
          <p:cNvPr id="8" name="Text Placeholder 3">
            <a:extLst>
              <a:ext uri="{FF2B5EF4-FFF2-40B4-BE49-F238E27FC236}">
                <a16:creationId xmlns:a16="http://schemas.microsoft.com/office/drawing/2014/main" id="{FDC5F4F2-2019-38A4-71CF-A34C990CBADA}"/>
              </a:ext>
            </a:extLst>
          </p:cNvPr>
          <p:cNvSpPr>
            <a:spLocks noGrp="1"/>
          </p:cNvSpPr>
          <p:nvPr>
            <p:ph type="body" sz="half" idx="2" hasCustomPrompt="1"/>
          </p:nvPr>
        </p:nvSpPr>
        <p:spPr>
          <a:xfrm>
            <a:off x="6096000" y="1118448"/>
            <a:ext cx="5681330" cy="5177454"/>
          </a:xfrm>
        </p:spPr>
        <p:txBody>
          <a:bodyPr>
            <a:noAutofit/>
          </a:bodyPr>
          <a:lstStyle>
            <a:lvl1pPr marL="0" indent="0">
              <a:buNone/>
              <a:defRPr sz="2400">
                <a:solidFill>
                  <a:srgbClr val="27252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5" name="TextBox 4">
            <a:extLst>
              <a:ext uri="{FF2B5EF4-FFF2-40B4-BE49-F238E27FC236}">
                <a16:creationId xmlns:a16="http://schemas.microsoft.com/office/drawing/2014/main" id="{406B3D9B-B6D9-B436-EBBA-08B94EF8170E}"/>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57638221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Content, Four Photos">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546B61BC-E77F-F905-CD63-254D2DA921ED}"/>
              </a:ext>
            </a:extLst>
          </p:cNvPr>
          <p:cNvSpPr>
            <a:spLocks noGrp="1"/>
          </p:cNvSpPr>
          <p:nvPr>
            <p:ph type="pic" sz="quarter" idx="10"/>
          </p:nvPr>
        </p:nvSpPr>
        <p:spPr>
          <a:xfrm>
            <a:off x="1200928" y="3463725"/>
            <a:ext cx="2352499" cy="2749232"/>
          </a:xfrm>
          <a:solidFill>
            <a:schemeClr val="bg1"/>
          </a:solidFill>
        </p:spPr>
        <p:txBody>
          <a:bodyPr/>
          <a:lstStyle>
            <a:lvl1pPr marL="0" indent="0">
              <a:buNone/>
              <a:defRPr/>
            </a:lvl1pPr>
          </a:lstStyle>
          <a:p>
            <a:r>
              <a:rPr lang="en-US"/>
              <a:t>Click icon to add picture</a:t>
            </a:r>
          </a:p>
        </p:txBody>
      </p:sp>
      <p:sp>
        <p:nvSpPr>
          <p:cNvPr id="14" name="Text Placeholder 3">
            <a:extLst>
              <a:ext uri="{FF2B5EF4-FFF2-40B4-BE49-F238E27FC236}">
                <a16:creationId xmlns:a16="http://schemas.microsoft.com/office/drawing/2014/main" id="{4F7A713D-B967-0494-E629-F84448381825}"/>
              </a:ext>
            </a:extLst>
          </p:cNvPr>
          <p:cNvSpPr>
            <a:spLocks noGrp="1"/>
          </p:cNvSpPr>
          <p:nvPr>
            <p:ph type="body" sz="half" idx="2" hasCustomPrompt="1"/>
          </p:nvPr>
        </p:nvSpPr>
        <p:spPr>
          <a:xfrm>
            <a:off x="614148" y="1134880"/>
            <a:ext cx="10986449" cy="1969827"/>
          </a:xfrm>
        </p:spPr>
        <p:txBody>
          <a:bodyPr>
            <a:noAutofit/>
          </a:bodyPr>
          <a:lstStyle>
            <a:lvl1pPr marL="0" indent="0">
              <a:buNone/>
              <a:defRPr sz="2400">
                <a:solidFill>
                  <a:srgbClr val="27252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2" name="Rectangle 1">
            <a:extLst>
              <a:ext uri="{FF2B5EF4-FFF2-40B4-BE49-F238E27FC236}">
                <a16:creationId xmlns:a16="http://schemas.microsoft.com/office/drawing/2014/main" id="{500139D3-CF3D-17A4-DB87-1B07CF12CAFF}"/>
              </a:ext>
            </a:extLst>
          </p:cNvPr>
          <p:cNvSpPr/>
          <p:nvPr/>
        </p:nvSpPr>
        <p:spPr>
          <a:xfrm>
            <a:off x="-9374" y="6796217"/>
            <a:ext cx="4059936" cy="61783"/>
          </a:xfrm>
          <a:prstGeom prst="rect">
            <a:avLst/>
          </a:prstGeom>
          <a:solidFill>
            <a:srgbClr val="F15F2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3" name="Rectangle 2">
            <a:extLst>
              <a:ext uri="{FF2B5EF4-FFF2-40B4-BE49-F238E27FC236}">
                <a16:creationId xmlns:a16="http://schemas.microsoft.com/office/drawing/2014/main" id="{A6CD8AFC-4BCA-55A7-A71A-0D1E0EA13368}"/>
              </a:ext>
            </a:extLst>
          </p:cNvPr>
          <p:cNvSpPr/>
          <p:nvPr/>
        </p:nvSpPr>
        <p:spPr>
          <a:xfrm>
            <a:off x="4049413" y="6796217"/>
            <a:ext cx="4093173" cy="61783"/>
          </a:xfrm>
          <a:prstGeom prst="rect">
            <a:avLst/>
          </a:prstGeom>
          <a:solidFill>
            <a:srgbClr val="A2CB4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01536F92-B756-026C-5951-55D58C4D265F}"/>
              </a:ext>
            </a:extLst>
          </p:cNvPr>
          <p:cNvSpPr/>
          <p:nvPr/>
        </p:nvSpPr>
        <p:spPr>
          <a:xfrm>
            <a:off x="8141437" y="6796217"/>
            <a:ext cx="4059936" cy="61783"/>
          </a:xfrm>
          <a:prstGeom prst="rect">
            <a:avLst/>
          </a:prstGeom>
          <a:solidFill>
            <a:srgbClr val="FBAC1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Picture Placeholder 10">
            <a:extLst>
              <a:ext uri="{FF2B5EF4-FFF2-40B4-BE49-F238E27FC236}">
                <a16:creationId xmlns:a16="http://schemas.microsoft.com/office/drawing/2014/main" id="{4D408273-096A-17F7-85A8-1A3297736B51}"/>
              </a:ext>
            </a:extLst>
          </p:cNvPr>
          <p:cNvSpPr>
            <a:spLocks noGrp="1"/>
          </p:cNvSpPr>
          <p:nvPr>
            <p:ph type="pic" sz="quarter" idx="11"/>
          </p:nvPr>
        </p:nvSpPr>
        <p:spPr>
          <a:xfrm>
            <a:off x="3693536" y="3463725"/>
            <a:ext cx="2352499" cy="2749232"/>
          </a:xfrm>
          <a:solidFill>
            <a:schemeClr val="bg1"/>
          </a:solidFill>
        </p:spPr>
        <p:txBody>
          <a:bodyPr/>
          <a:lstStyle>
            <a:lvl1pPr marL="0" indent="0">
              <a:buNone/>
              <a:defRPr/>
            </a:lvl1pPr>
          </a:lstStyle>
          <a:p>
            <a:r>
              <a:rPr lang="en-US"/>
              <a:t>Click icon to add picture</a:t>
            </a:r>
          </a:p>
        </p:txBody>
      </p:sp>
      <p:sp>
        <p:nvSpPr>
          <p:cNvPr id="9" name="Picture Placeholder 10">
            <a:extLst>
              <a:ext uri="{FF2B5EF4-FFF2-40B4-BE49-F238E27FC236}">
                <a16:creationId xmlns:a16="http://schemas.microsoft.com/office/drawing/2014/main" id="{FA6F207B-C455-0B8A-1A6F-DDB9912BFD0D}"/>
              </a:ext>
            </a:extLst>
          </p:cNvPr>
          <p:cNvSpPr>
            <a:spLocks noGrp="1"/>
          </p:cNvSpPr>
          <p:nvPr>
            <p:ph type="pic" sz="quarter" idx="12"/>
          </p:nvPr>
        </p:nvSpPr>
        <p:spPr>
          <a:xfrm>
            <a:off x="6186144" y="3463725"/>
            <a:ext cx="2352499" cy="2749232"/>
          </a:xfrm>
          <a:solidFill>
            <a:schemeClr val="bg1"/>
          </a:solidFill>
        </p:spPr>
        <p:txBody>
          <a:bodyPr/>
          <a:lstStyle>
            <a:lvl1pPr marL="0" indent="0">
              <a:buNone/>
              <a:defRPr/>
            </a:lvl1pPr>
          </a:lstStyle>
          <a:p>
            <a:r>
              <a:rPr lang="en-US"/>
              <a:t>Click icon to add picture</a:t>
            </a:r>
          </a:p>
        </p:txBody>
      </p:sp>
      <p:sp>
        <p:nvSpPr>
          <p:cNvPr id="10" name="Picture Placeholder 10">
            <a:extLst>
              <a:ext uri="{FF2B5EF4-FFF2-40B4-BE49-F238E27FC236}">
                <a16:creationId xmlns:a16="http://schemas.microsoft.com/office/drawing/2014/main" id="{210BD73C-3E05-92FB-D170-76D53B9016B5}"/>
              </a:ext>
            </a:extLst>
          </p:cNvPr>
          <p:cNvSpPr>
            <a:spLocks noGrp="1"/>
          </p:cNvSpPr>
          <p:nvPr>
            <p:ph type="pic" sz="quarter" idx="13"/>
          </p:nvPr>
        </p:nvSpPr>
        <p:spPr>
          <a:xfrm>
            <a:off x="8678752" y="3463725"/>
            <a:ext cx="2352499" cy="2749232"/>
          </a:xfrm>
          <a:solidFill>
            <a:schemeClr val="bg1"/>
          </a:solidFill>
        </p:spPr>
        <p:txBody>
          <a:bodyPr/>
          <a:lstStyle>
            <a:lvl1pPr marL="0" indent="0">
              <a:buNone/>
              <a:defRPr/>
            </a:lvl1pPr>
          </a:lstStyle>
          <a:p>
            <a:r>
              <a:rPr lang="en-US"/>
              <a:t>Click icon to add picture</a:t>
            </a:r>
          </a:p>
        </p:txBody>
      </p:sp>
      <p:sp>
        <p:nvSpPr>
          <p:cNvPr id="5" name="Title 1">
            <a:extLst>
              <a:ext uri="{FF2B5EF4-FFF2-40B4-BE49-F238E27FC236}">
                <a16:creationId xmlns:a16="http://schemas.microsoft.com/office/drawing/2014/main" id="{239D3DFF-6564-3A85-0DA5-054198F6CA71}"/>
              </a:ext>
            </a:extLst>
          </p:cNvPr>
          <p:cNvSpPr>
            <a:spLocks noGrp="1"/>
          </p:cNvSpPr>
          <p:nvPr>
            <p:ph type="title" hasCustomPrompt="1"/>
          </p:nvPr>
        </p:nvSpPr>
        <p:spPr>
          <a:xfrm>
            <a:off x="614148" y="431799"/>
            <a:ext cx="10986449" cy="673669"/>
          </a:xfrm>
        </p:spPr>
        <p:txBody>
          <a:bodyPr/>
          <a:lstStyle/>
          <a:p>
            <a:r>
              <a:rPr lang="en-US" dirty="0"/>
              <a:t>Add Slide Title Here</a:t>
            </a:r>
          </a:p>
        </p:txBody>
      </p:sp>
      <p:sp>
        <p:nvSpPr>
          <p:cNvPr id="6" name="TextBox 5">
            <a:extLst>
              <a:ext uri="{FF2B5EF4-FFF2-40B4-BE49-F238E27FC236}">
                <a16:creationId xmlns:a16="http://schemas.microsoft.com/office/drawing/2014/main" id="{27220E0C-19F3-37B9-29D9-93C99AD3E4CF}"/>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4085226878"/>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Content, SmartArt Graphic [left] ">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F4A92B-E0F8-425C-239B-A3BB8EB6FA17}"/>
              </a:ext>
            </a:extLst>
          </p:cNvPr>
          <p:cNvSpPr/>
          <p:nvPr/>
        </p:nvSpPr>
        <p:spPr>
          <a:xfrm>
            <a:off x="6096000" y="0"/>
            <a:ext cx="6096000" cy="6603616"/>
          </a:xfrm>
          <a:prstGeom prst="rect">
            <a:avLst/>
          </a:prstGeom>
          <a:solidFill>
            <a:srgbClr val="306E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martArt Placeholder 3">
            <a:extLst>
              <a:ext uri="{FF2B5EF4-FFF2-40B4-BE49-F238E27FC236}">
                <a16:creationId xmlns:a16="http://schemas.microsoft.com/office/drawing/2014/main" id="{6592DAD6-6EAE-8288-6680-2FE71D3D68DD}"/>
              </a:ext>
            </a:extLst>
          </p:cNvPr>
          <p:cNvSpPr>
            <a:spLocks noGrp="1"/>
          </p:cNvSpPr>
          <p:nvPr>
            <p:ph type="dgm" sz="quarter" idx="10"/>
          </p:nvPr>
        </p:nvSpPr>
        <p:spPr>
          <a:xfrm>
            <a:off x="578032" y="692150"/>
            <a:ext cx="4952770" cy="5473700"/>
          </a:xfrm>
        </p:spPr>
        <p:txBody>
          <a:bodyPr/>
          <a:lstStyle>
            <a:lvl1pPr marL="0" indent="0">
              <a:buNone/>
              <a:defRPr/>
            </a:lvl1pPr>
          </a:lstStyle>
          <a:p>
            <a:r>
              <a:rPr lang="en-US"/>
              <a:t>Click icon to add SmartArt graphic</a:t>
            </a:r>
            <a:endParaRPr lang="en-US" dirty="0"/>
          </a:p>
        </p:txBody>
      </p:sp>
      <p:sp>
        <p:nvSpPr>
          <p:cNvPr id="3" name="Text Placeholder 3">
            <a:extLst>
              <a:ext uri="{FF2B5EF4-FFF2-40B4-BE49-F238E27FC236}">
                <a16:creationId xmlns:a16="http://schemas.microsoft.com/office/drawing/2014/main" id="{251049DC-EECE-B1FD-B841-E11D1140D604}"/>
              </a:ext>
            </a:extLst>
          </p:cNvPr>
          <p:cNvSpPr>
            <a:spLocks noGrp="1"/>
          </p:cNvSpPr>
          <p:nvPr>
            <p:ph type="body" sz="half" idx="11" hasCustomPrompt="1"/>
          </p:nvPr>
        </p:nvSpPr>
        <p:spPr>
          <a:xfrm>
            <a:off x="6634715" y="1227237"/>
            <a:ext cx="5064313" cy="4938614"/>
          </a:xfrm>
        </p:spPr>
        <p:txBody>
          <a:bodyPr>
            <a:noAutofit/>
          </a:bodyPr>
          <a:lstStyle>
            <a:lvl1pPr marL="0" indent="0">
              <a:buNone/>
              <a:defRPr sz="2400">
                <a:solidFill>
                  <a:srgbClr val="F6F7F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6" name="Title 1">
            <a:extLst>
              <a:ext uri="{FF2B5EF4-FFF2-40B4-BE49-F238E27FC236}">
                <a16:creationId xmlns:a16="http://schemas.microsoft.com/office/drawing/2014/main" id="{F3ECF311-E42D-BDD3-9796-D336A7BBE504}"/>
              </a:ext>
            </a:extLst>
          </p:cNvPr>
          <p:cNvSpPr>
            <a:spLocks noGrp="1"/>
          </p:cNvSpPr>
          <p:nvPr>
            <p:ph type="title" hasCustomPrompt="1"/>
          </p:nvPr>
        </p:nvSpPr>
        <p:spPr>
          <a:xfrm>
            <a:off x="6634715" y="355314"/>
            <a:ext cx="5064313" cy="673669"/>
          </a:xfrm>
        </p:spPr>
        <p:txBody>
          <a:bodyPr/>
          <a:lstStyle>
            <a:lvl1pPr>
              <a:defRPr sz="2800" u="none">
                <a:solidFill>
                  <a:schemeClr val="bg1"/>
                </a:solidFill>
                <a:effectLst/>
              </a:defRPr>
            </a:lvl1pPr>
          </a:lstStyle>
          <a:p>
            <a:r>
              <a:rPr lang="en-US" dirty="0"/>
              <a:t>Add Slide Title Here</a:t>
            </a:r>
          </a:p>
        </p:txBody>
      </p:sp>
      <p:sp>
        <p:nvSpPr>
          <p:cNvPr id="2" name="TextBox 1">
            <a:extLst>
              <a:ext uri="{FF2B5EF4-FFF2-40B4-BE49-F238E27FC236}">
                <a16:creationId xmlns:a16="http://schemas.microsoft.com/office/drawing/2014/main" id="{F7DDC14F-7517-C71C-5108-9D134A525C30}"/>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2837010213"/>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le, Content, SmartArt Graphic [right] ">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F4A92B-E0F8-425C-239B-A3BB8EB6FA17}"/>
              </a:ext>
            </a:extLst>
          </p:cNvPr>
          <p:cNvSpPr/>
          <p:nvPr/>
        </p:nvSpPr>
        <p:spPr>
          <a:xfrm>
            <a:off x="0" y="0"/>
            <a:ext cx="6096000" cy="6602819"/>
          </a:xfrm>
          <a:prstGeom prst="rect">
            <a:avLst/>
          </a:prstGeom>
          <a:solidFill>
            <a:srgbClr val="306E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martArt Placeholder 3">
            <a:extLst>
              <a:ext uri="{FF2B5EF4-FFF2-40B4-BE49-F238E27FC236}">
                <a16:creationId xmlns:a16="http://schemas.microsoft.com/office/drawing/2014/main" id="{F1892351-AACA-D994-8A3C-9E501C1862BE}"/>
              </a:ext>
            </a:extLst>
          </p:cNvPr>
          <p:cNvSpPr>
            <a:spLocks noGrp="1"/>
          </p:cNvSpPr>
          <p:nvPr>
            <p:ph type="dgm" sz="quarter" idx="10"/>
          </p:nvPr>
        </p:nvSpPr>
        <p:spPr>
          <a:xfrm>
            <a:off x="6758913" y="692150"/>
            <a:ext cx="4952770" cy="5473700"/>
          </a:xfrm>
        </p:spPr>
        <p:txBody>
          <a:bodyPr/>
          <a:lstStyle>
            <a:lvl1pPr marL="0" indent="0">
              <a:buNone/>
              <a:defRPr/>
            </a:lvl1pPr>
          </a:lstStyle>
          <a:p>
            <a:r>
              <a:rPr lang="en-US"/>
              <a:t>Click icon to add SmartArt graphic</a:t>
            </a:r>
            <a:endParaRPr lang="en-US" dirty="0"/>
          </a:p>
        </p:txBody>
      </p:sp>
      <p:sp>
        <p:nvSpPr>
          <p:cNvPr id="4" name="Text Placeholder 3">
            <a:extLst>
              <a:ext uri="{FF2B5EF4-FFF2-40B4-BE49-F238E27FC236}">
                <a16:creationId xmlns:a16="http://schemas.microsoft.com/office/drawing/2014/main" id="{69C488DA-39E4-31F6-FEB9-4F5DF832814D}"/>
              </a:ext>
            </a:extLst>
          </p:cNvPr>
          <p:cNvSpPr>
            <a:spLocks noGrp="1"/>
          </p:cNvSpPr>
          <p:nvPr>
            <p:ph type="body" sz="half" idx="11" hasCustomPrompt="1"/>
          </p:nvPr>
        </p:nvSpPr>
        <p:spPr>
          <a:xfrm>
            <a:off x="480317" y="1227237"/>
            <a:ext cx="5064313" cy="4938614"/>
          </a:xfrm>
        </p:spPr>
        <p:txBody>
          <a:bodyPr>
            <a:noAutofit/>
          </a:bodyPr>
          <a:lstStyle>
            <a:lvl1pPr marL="0" indent="0">
              <a:buNone/>
              <a:defRPr sz="2400">
                <a:solidFill>
                  <a:srgbClr val="F6F7F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5" name="Title 1">
            <a:extLst>
              <a:ext uri="{FF2B5EF4-FFF2-40B4-BE49-F238E27FC236}">
                <a16:creationId xmlns:a16="http://schemas.microsoft.com/office/drawing/2014/main" id="{C5B9EE46-0525-DECB-7254-B6A1925BCDEC}"/>
              </a:ext>
            </a:extLst>
          </p:cNvPr>
          <p:cNvSpPr>
            <a:spLocks noGrp="1"/>
          </p:cNvSpPr>
          <p:nvPr>
            <p:ph type="title" hasCustomPrompt="1"/>
          </p:nvPr>
        </p:nvSpPr>
        <p:spPr>
          <a:xfrm>
            <a:off x="521149" y="299903"/>
            <a:ext cx="4681515" cy="673669"/>
          </a:xfrm>
        </p:spPr>
        <p:txBody>
          <a:bodyPr/>
          <a:lstStyle>
            <a:lvl1pPr>
              <a:defRPr sz="2800">
                <a:solidFill>
                  <a:schemeClr val="bg1"/>
                </a:solidFill>
                <a:effectLst/>
              </a:defRPr>
            </a:lvl1pPr>
          </a:lstStyle>
          <a:p>
            <a:r>
              <a:rPr lang="en-US" dirty="0"/>
              <a:t>Add Slide Title Here</a:t>
            </a:r>
          </a:p>
        </p:txBody>
      </p:sp>
      <p:sp>
        <p:nvSpPr>
          <p:cNvPr id="3" name="TextBox 2">
            <a:extLst>
              <a:ext uri="{FF2B5EF4-FFF2-40B4-BE49-F238E27FC236}">
                <a16:creationId xmlns:a16="http://schemas.microsoft.com/office/drawing/2014/main" id="{61F6C536-52D1-D2B2-54CB-104283BB4B2C}"/>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4053416332"/>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le, Content, Bulleted Lis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F4A92B-E0F8-425C-239B-A3BB8EB6FA17}"/>
              </a:ext>
            </a:extLst>
          </p:cNvPr>
          <p:cNvSpPr/>
          <p:nvPr/>
        </p:nvSpPr>
        <p:spPr>
          <a:xfrm>
            <a:off x="0" y="0"/>
            <a:ext cx="6096000" cy="6602819"/>
          </a:xfrm>
          <a:prstGeom prst="rect">
            <a:avLst/>
          </a:prstGeom>
          <a:solidFill>
            <a:srgbClr val="306E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0891FAD0-8C81-47AC-CEAA-D18DA936674D}"/>
              </a:ext>
            </a:extLst>
          </p:cNvPr>
          <p:cNvSpPr/>
          <p:nvPr/>
        </p:nvSpPr>
        <p:spPr>
          <a:xfrm>
            <a:off x="5551990" y="278543"/>
            <a:ext cx="1088020" cy="1088020"/>
          </a:xfrm>
          <a:prstGeom prst="ellipse">
            <a:avLst/>
          </a:prstGeom>
          <a:solidFill>
            <a:srgbClr val="26346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5454E669-D9EF-BD31-203C-1E8856A28C09}"/>
              </a:ext>
            </a:extLst>
          </p:cNvPr>
          <p:cNvSpPr/>
          <p:nvPr/>
        </p:nvSpPr>
        <p:spPr>
          <a:xfrm>
            <a:off x="5574851" y="1942417"/>
            <a:ext cx="1088020" cy="1088020"/>
          </a:xfrm>
          <a:prstGeom prst="ellipse">
            <a:avLst/>
          </a:prstGeom>
          <a:solidFill>
            <a:srgbClr val="26346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1A8362A6-9C80-B48E-3A42-166062A74865}"/>
              </a:ext>
            </a:extLst>
          </p:cNvPr>
          <p:cNvSpPr/>
          <p:nvPr/>
        </p:nvSpPr>
        <p:spPr>
          <a:xfrm>
            <a:off x="5574851" y="3606291"/>
            <a:ext cx="1088020" cy="1088020"/>
          </a:xfrm>
          <a:prstGeom prst="ellipse">
            <a:avLst/>
          </a:prstGeom>
          <a:solidFill>
            <a:srgbClr val="26346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18225529-5729-3E76-7FF7-77598B969C5D}"/>
              </a:ext>
            </a:extLst>
          </p:cNvPr>
          <p:cNvSpPr/>
          <p:nvPr/>
        </p:nvSpPr>
        <p:spPr>
          <a:xfrm>
            <a:off x="5534338" y="5270165"/>
            <a:ext cx="1088020" cy="1088020"/>
          </a:xfrm>
          <a:prstGeom prst="ellipse">
            <a:avLst/>
          </a:prstGeom>
          <a:solidFill>
            <a:srgbClr val="26346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1069CE1E-D291-C83A-EEAA-BD57E873F599}"/>
              </a:ext>
            </a:extLst>
          </p:cNvPr>
          <p:cNvSpPr txBox="1"/>
          <p:nvPr/>
        </p:nvSpPr>
        <p:spPr>
          <a:xfrm>
            <a:off x="5574851" y="2174110"/>
            <a:ext cx="1088020" cy="646331"/>
          </a:xfrm>
          <a:prstGeom prst="rect">
            <a:avLst/>
          </a:prstGeom>
          <a:noFill/>
        </p:spPr>
        <p:txBody>
          <a:bodyPr wrap="square" rtlCol="0">
            <a:spAutoFit/>
          </a:bodyPr>
          <a:lstStyle/>
          <a:p>
            <a:pPr algn="ctr"/>
            <a:r>
              <a:rPr lang="en-US" sz="3600" b="1" i="0" dirty="0">
                <a:solidFill>
                  <a:schemeClr val="bg1"/>
                </a:solidFill>
                <a:latin typeface="Roboto" panose="02000000000000000000" pitchFamily="2" charset="0"/>
                <a:ea typeface="Roboto" panose="02000000000000000000" pitchFamily="2" charset="0"/>
              </a:rPr>
              <a:t>2</a:t>
            </a:r>
          </a:p>
        </p:txBody>
      </p:sp>
      <p:sp>
        <p:nvSpPr>
          <p:cNvPr id="9" name="TextBox 8">
            <a:extLst>
              <a:ext uri="{FF2B5EF4-FFF2-40B4-BE49-F238E27FC236}">
                <a16:creationId xmlns:a16="http://schemas.microsoft.com/office/drawing/2014/main" id="{D315D7A3-4360-BE1D-6A7A-18792C993ABE}"/>
              </a:ext>
            </a:extLst>
          </p:cNvPr>
          <p:cNvSpPr txBox="1"/>
          <p:nvPr/>
        </p:nvSpPr>
        <p:spPr>
          <a:xfrm>
            <a:off x="5551990" y="515660"/>
            <a:ext cx="1088020" cy="646331"/>
          </a:xfrm>
          <a:prstGeom prst="rect">
            <a:avLst/>
          </a:prstGeom>
          <a:noFill/>
        </p:spPr>
        <p:txBody>
          <a:bodyPr wrap="square" rtlCol="0">
            <a:spAutoFit/>
          </a:bodyPr>
          <a:lstStyle/>
          <a:p>
            <a:pPr algn="ctr"/>
            <a:r>
              <a:rPr lang="en-US" sz="3600" b="1" i="0" dirty="0">
                <a:solidFill>
                  <a:schemeClr val="bg1"/>
                </a:solidFill>
                <a:latin typeface="Roboto" panose="02000000000000000000" pitchFamily="2" charset="0"/>
                <a:ea typeface="Roboto" panose="02000000000000000000" pitchFamily="2" charset="0"/>
              </a:rPr>
              <a:t>1</a:t>
            </a:r>
          </a:p>
        </p:txBody>
      </p:sp>
      <p:sp>
        <p:nvSpPr>
          <p:cNvPr id="10" name="TextBox 9">
            <a:extLst>
              <a:ext uri="{FF2B5EF4-FFF2-40B4-BE49-F238E27FC236}">
                <a16:creationId xmlns:a16="http://schemas.microsoft.com/office/drawing/2014/main" id="{1EC9D731-8DA2-9E30-1AA2-6F40B123D781}"/>
              </a:ext>
            </a:extLst>
          </p:cNvPr>
          <p:cNvSpPr txBox="1"/>
          <p:nvPr/>
        </p:nvSpPr>
        <p:spPr>
          <a:xfrm>
            <a:off x="5574851" y="3832560"/>
            <a:ext cx="1065159" cy="646331"/>
          </a:xfrm>
          <a:prstGeom prst="rect">
            <a:avLst/>
          </a:prstGeom>
          <a:noFill/>
        </p:spPr>
        <p:txBody>
          <a:bodyPr wrap="square" rtlCol="0">
            <a:spAutoFit/>
          </a:bodyPr>
          <a:lstStyle/>
          <a:p>
            <a:pPr algn="ctr"/>
            <a:r>
              <a:rPr lang="en-US" sz="3600" b="1" i="0" dirty="0">
                <a:solidFill>
                  <a:schemeClr val="bg1"/>
                </a:solidFill>
                <a:latin typeface="Roboto" panose="02000000000000000000" pitchFamily="2" charset="0"/>
                <a:ea typeface="Roboto" panose="02000000000000000000" pitchFamily="2" charset="0"/>
              </a:rPr>
              <a:t>3</a:t>
            </a:r>
          </a:p>
        </p:txBody>
      </p:sp>
      <p:sp>
        <p:nvSpPr>
          <p:cNvPr id="11" name="TextBox 10">
            <a:extLst>
              <a:ext uri="{FF2B5EF4-FFF2-40B4-BE49-F238E27FC236}">
                <a16:creationId xmlns:a16="http://schemas.microsoft.com/office/drawing/2014/main" id="{2FE57BEB-A68C-11D4-6338-72F008102DFB}"/>
              </a:ext>
            </a:extLst>
          </p:cNvPr>
          <p:cNvSpPr txBox="1"/>
          <p:nvPr/>
        </p:nvSpPr>
        <p:spPr>
          <a:xfrm>
            <a:off x="5557198" y="5491009"/>
            <a:ext cx="1065159" cy="646331"/>
          </a:xfrm>
          <a:prstGeom prst="rect">
            <a:avLst/>
          </a:prstGeom>
          <a:noFill/>
        </p:spPr>
        <p:txBody>
          <a:bodyPr wrap="square" rtlCol="0">
            <a:spAutoFit/>
          </a:bodyPr>
          <a:lstStyle/>
          <a:p>
            <a:pPr algn="ctr"/>
            <a:r>
              <a:rPr lang="en-US" sz="3600" b="1" i="0">
                <a:solidFill>
                  <a:schemeClr val="bg1"/>
                </a:solidFill>
                <a:latin typeface="Roboto" panose="02000000000000000000" pitchFamily="2" charset="0"/>
                <a:ea typeface="Roboto" panose="02000000000000000000" pitchFamily="2" charset="0"/>
              </a:rPr>
              <a:t>4</a:t>
            </a:r>
            <a:endParaRPr lang="en-US" sz="3600" b="1" i="0" dirty="0">
              <a:solidFill>
                <a:schemeClr val="bg1"/>
              </a:solidFill>
              <a:latin typeface="Roboto" panose="02000000000000000000" pitchFamily="2" charset="0"/>
              <a:ea typeface="Roboto" panose="02000000000000000000" pitchFamily="2" charset="0"/>
            </a:endParaRPr>
          </a:p>
        </p:txBody>
      </p:sp>
      <p:sp>
        <p:nvSpPr>
          <p:cNvPr id="17" name="Text Placeholder 3">
            <a:extLst>
              <a:ext uri="{FF2B5EF4-FFF2-40B4-BE49-F238E27FC236}">
                <a16:creationId xmlns:a16="http://schemas.microsoft.com/office/drawing/2014/main" id="{1DA2DEC8-225B-79E5-E8B7-3B08AF6623B8}"/>
              </a:ext>
            </a:extLst>
          </p:cNvPr>
          <p:cNvSpPr>
            <a:spLocks noGrp="1"/>
          </p:cNvSpPr>
          <p:nvPr>
            <p:ph type="body" sz="half" idx="10" hasCustomPrompt="1"/>
          </p:nvPr>
        </p:nvSpPr>
        <p:spPr>
          <a:xfrm>
            <a:off x="6881407" y="278544"/>
            <a:ext cx="4789444" cy="381213"/>
          </a:xfrm>
        </p:spPr>
        <p:txBody>
          <a:bodyPr>
            <a:noAutofit/>
          </a:bodyPr>
          <a:lstStyle>
            <a:lvl1pPr marL="0" indent="0">
              <a:buNone/>
              <a:defRPr sz="2400" b="1" i="0">
                <a:solidFill>
                  <a:srgbClr val="306EB6"/>
                </a:solidFill>
                <a:latin typeface="Roboto" panose="02000000000000000000" pitchFamily="2" charset="0"/>
                <a:ea typeface="Roboto" panose="02000000000000000000"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Bullet Title 1</a:t>
            </a:r>
          </a:p>
        </p:txBody>
      </p:sp>
      <p:sp>
        <p:nvSpPr>
          <p:cNvPr id="18" name="Text Placeholder 3">
            <a:extLst>
              <a:ext uri="{FF2B5EF4-FFF2-40B4-BE49-F238E27FC236}">
                <a16:creationId xmlns:a16="http://schemas.microsoft.com/office/drawing/2014/main" id="{3CCA55F2-E965-36DB-96C6-A21814F9E369}"/>
              </a:ext>
            </a:extLst>
          </p:cNvPr>
          <p:cNvSpPr>
            <a:spLocks noGrp="1"/>
          </p:cNvSpPr>
          <p:nvPr>
            <p:ph type="body" sz="half" idx="11" hasCustomPrompt="1"/>
          </p:nvPr>
        </p:nvSpPr>
        <p:spPr>
          <a:xfrm>
            <a:off x="6881407" y="780778"/>
            <a:ext cx="4789444" cy="585785"/>
          </a:xfrm>
        </p:spPr>
        <p:txBody>
          <a:bodyPr>
            <a:noAutofit/>
          </a:bodyPr>
          <a:lstStyle>
            <a:lvl1pPr marL="0" indent="0">
              <a:buNone/>
              <a:defRPr sz="2000" b="0" i="0">
                <a:solidFill>
                  <a:srgbClr val="272525"/>
                </a:solidFill>
                <a:latin typeface="Source Sans Pro" panose="020B0503030403020204" pitchFamily="34" charset="0"/>
                <a:ea typeface="Roboto" panose="02000000000000000000" pitchFamily="2"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Content 1</a:t>
            </a:r>
          </a:p>
        </p:txBody>
      </p:sp>
      <p:sp>
        <p:nvSpPr>
          <p:cNvPr id="19" name="Text Placeholder 3">
            <a:extLst>
              <a:ext uri="{FF2B5EF4-FFF2-40B4-BE49-F238E27FC236}">
                <a16:creationId xmlns:a16="http://schemas.microsoft.com/office/drawing/2014/main" id="{0FF251C8-58D1-A6B3-EFA4-FF9753980DDF}"/>
              </a:ext>
            </a:extLst>
          </p:cNvPr>
          <p:cNvSpPr>
            <a:spLocks noGrp="1"/>
          </p:cNvSpPr>
          <p:nvPr>
            <p:ph type="body" sz="half" idx="12" hasCustomPrompt="1"/>
          </p:nvPr>
        </p:nvSpPr>
        <p:spPr>
          <a:xfrm>
            <a:off x="6904268" y="1941238"/>
            <a:ext cx="4789444" cy="381213"/>
          </a:xfrm>
        </p:spPr>
        <p:txBody>
          <a:bodyPr>
            <a:noAutofit/>
          </a:bodyPr>
          <a:lstStyle>
            <a:lvl1pPr marL="0" indent="0">
              <a:buNone/>
              <a:defRPr sz="2400" b="1" i="0">
                <a:solidFill>
                  <a:srgbClr val="306EB6"/>
                </a:solidFill>
                <a:latin typeface="Roboto" panose="02000000000000000000" pitchFamily="2" charset="0"/>
                <a:ea typeface="Roboto" panose="02000000000000000000"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Bullet Title 2</a:t>
            </a:r>
          </a:p>
        </p:txBody>
      </p:sp>
      <p:sp>
        <p:nvSpPr>
          <p:cNvPr id="20" name="Text Placeholder 3">
            <a:extLst>
              <a:ext uri="{FF2B5EF4-FFF2-40B4-BE49-F238E27FC236}">
                <a16:creationId xmlns:a16="http://schemas.microsoft.com/office/drawing/2014/main" id="{0827945D-890E-61F2-EFBB-5E7298C59E3B}"/>
              </a:ext>
            </a:extLst>
          </p:cNvPr>
          <p:cNvSpPr>
            <a:spLocks noGrp="1"/>
          </p:cNvSpPr>
          <p:nvPr>
            <p:ph type="body" sz="half" idx="13" hasCustomPrompt="1"/>
          </p:nvPr>
        </p:nvSpPr>
        <p:spPr>
          <a:xfrm>
            <a:off x="6904268" y="2443472"/>
            <a:ext cx="4789444" cy="585785"/>
          </a:xfrm>
        </p:spPr>
        <p:txBody>
          <a:bodyPr>
            <a:noAutofit/>
          </a:bodyPr>
          <a:lstStyle>
            <a:lvl1pPr marL="0" indent="0">
              <a:buNone/>
              <a:defRPr lang="en-US" sz="2000" b="0" i="0" kern="1200" dirty="0">
                <a:solidFill>
                  <a:srgbClr val="272525"/>
                </a:solidFill>
                <a:latin typeface="Source Sans Pro" panose="020B0503030403020204" pitchFamily="34" charset="0"/>
                <a:ea typeface="Roboto" panose="02000000000000000000" pitchFamily="2"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90000"/>
              </a:lnSpc>
              <a:spcBef>
                <a:spcPts val="1000"/>
              </a:spcBef>
              <a:buFont typeface="Arial" panose="020B0604020202020204" pitchFamily="34" charset="0"/>
              <a:buNone/>
            </a:pPr>
            <a:r>
              <a:rPr lang="en-US" dirty="0"/>
              <a:t>Content 2</a:t>
            </a:r>
          </a:p>
        </p:txBody>
      </p:sp>
      <p:sp>
        <p:nvSpPr>
          <p:cNvPr id="21" name="Text Placeholder 3">
            <a:extLst>
              <a:ext uri="{FF2B5EF4-FFF2-40B4-BE49-F238E27FC236}">
                <a16:creationId xmlns:a16="http://schemas.microsoft.com/office/drawing/2014/main" id="{6071DE33-DECD-BD19-7FE0-6172E7EBB67E}"/>
              </a:ext>
            </a:extLst>
          </p:cNvPr>
          <p:cNvSpPr>
            <a:spLocks noGrp="1"/>
          </p:cNvSpPr>
          <p:nvPr>
            <p:ph type="body" sz="half" idx="14" hasCustomPrompt="1"/>
          </p:nvPr>
        </p:nvSpPr>
        <p:spPr>
          <a:xfrm>
            <a:off x="6904268" y="3606292"/>
            <a:ext cx="4789444" cy="381213"/>
          </a:xfrm>
        </p:spPr>
        <p:txBody>
          <a:bodyPr>
            <a:noAutofit/>
          </a:bodyPr>
          <a:lstStyle>
            <a:lvl1pPr marL="0" indent="0">
              <a:buNone/>
              <a:defRPr sz="2400" b="1" i="0">
                <a:solidFill>
                  <a:srgbClr val="306EB6"/>
                </a:solidFill>
                <a:latin typeface="Roboto" panose="02000000000000000000" pitchFamily="2" charset="0"/>
                <a:ea typeface="Roboto" panose="02000000000000000000"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Bullet Title 3</a:t>
            </a:r>
          </a:p>
        </p:txBody>
      </p:sp>
      <p:sp>
        <p:nvSpPr>
          <p:cNvPr id="22" name="Text Placeholder 3">
            <a:extLst>
              <a:ext uri="{FF2B5EF4-FFF2-40B4-BE49-F238E27FC236}">
                <a16:creationId xmlns:a16="http://schemas.microsoft.com/office/drawing/2014/main" id="{A4483D93-1A49-28A3-2536-EEF732F28F2B}"/>
              </a:ext>
            </a:extLst>
          </p:cNvPr>
          <p:cNvSpPr>
            <a:spLocks noGrp="1"/>
          </p:cNvSpPr>
          <p:nvPr>
            <p:ph type="body" sz="half" idx="15" hasCustomPrompt="1"/>
          </p:nvPr>
        </p:nvSpPr>
        <p:spPr>
          <a:xfrm>
            <a:off x="6904268" y="4108526"/>
            <a:ext cx="4789444" cy="585785"/>
          </a:xfrm>
        </p:spPr>
        <p:txBody>
          <a:bodyPr>
            <a:noAutofit/>
          </a:bodyPr>
          <a:lstStyle>
            <a:lvl1pPr marL="0" indent="0">
              <a:buNone/>
              <a:defRPr lang="en-US" sz="2000" b="0" i="0" kern="1200" dirty="0">
                <a:solidFill>
                  <a:srgbClr val="272525"/>
                </a:solidFill>
                <a:latin typeface="Source Sans Pro" panose="020B0503030403020204" pitchFamily="34" charset="0"/>
                <a:ea typeface="Roboto" panose="02000000000000000000" pitchFamily="2"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90000"/>
              </a:lnSpc>
              <a:spcBef>
                <a:spcPts val="1000"/>
              </a:spcBef>
              <a:buFont typeface="Arial" panose="020B0604020202020204" pitchFamily="34" charset="0"/>
              <a:buNone/>
            </a:pPr>
            <a:r>
              <a:rPr lang="en-US" dirty="0"/>
              <a:t>Content 3</a:t>
            </a:r>
          </a:p>
        </p:txBody>
      </p:sp>
      <p:sp>
        <p:nvSpPr>
          <p:cNvPr id="23" name="Text Placeholder 3">
            <a:extLst>
              <a:ext uri="{FF2B5EF4-FFF2-40B4-BE49-F238E27FC236}">
                <a16:creationId xmlns:a16="http://schemas.microsoft.com/office/drawing/2014/main" id="{53846030-7824-AEAA-BBE8-E679BB051411}"/>
              </a:ext>
            </a:extLst>
          </p:cNvPr>
          <p:cNvSpPr>
            <a:spLocks noGrp="1"/>
          </p:cNvSpPr>
          <p:nvPr>
            <p:ph type="body" sz="half" idx="16" hasCustomPrompt="1"/>
          </p:nvPr>
        </p:nvSpPr>
        <p:spPr>
          <a:xfrm>
            <a:off x="6904268" y="5257741"/>
            <a:ext cx="4789444" cy="381213"/>
          </a:xfrm>
        </p:spPr>
        <p:txBody>
          <a:bodyPr>
            <a:noAutofit/>
          </a:bodyPr>
          <a:lstStyle>
            <a:lvl1pPr marL="0" indent="0">
              <a:buNone/>
              <a:defRPr sz="2400" b="1" i="0">
                <a:solidFill>
                  <a:srgbClr val="306EB6"/>
                </a:solidFill>
                <a:latin typeface="Roboto" panose="02000000000000000000" pitchFamily="2" charset="0"/>
                <a:ea typeface="Roboto" panose="02000000000000000000"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Bullet Title 4</a:t>
            </a:r>
          </a:p>
        </p:txBody>
      </p:sp>
      <p:sp>
        <p:nvSpPr>
          <p:cNvPr id="24" name="Text Placeholder 3">
            <a:extLst>
              <a:ext uri="{FF2B5EF4-FFF2-40B4-BE49-F238E27FC236}">
                <a16:creationId xmlns:a16="http://schemas.microsoft.com/office/drawing/2014/main" id="{372826B7-A673-4929-BC32-60117B2254B2}"/>
              </a:ext>
            </a:extLst>
          </p:cNvPr>
          <p:cNvSpPr>
            <a:spLocks noGrp="1"/>
          </p:cNvSpPr>
          <p:nvPr>
            <p:ph type="body" sz="half" idx="17" hasCustomPrompt="1"/>
          </p:nvPr>
        </p:nvSpPr>
        <p:spPr>
          <a:xfrm>
            <a:off x="6904268" y="5759975"/>
            <a:ext cx="4789444" cy="585785"/>
          </a:xfrm>
        </p:spPr>
        <p:txBody>
          <a:bodyPr>
            <a:noAutofit/>
          </a:bodyPr>
          <a:lstStyle>
            <a:lvl1pPr marL="0" indent="0">
              <a:buNone/>
              <a:defRPr lang="en-US" sz="2000" b="0" i="0" kern="1200" dirty="0">
                <a:solidFill>
                  <a:srgbClr val="272525"/>
                </a:solidFill>
                <a:latin typeface="Source Sans Pro" panose="020B0503030403020204" pitchFamily="34" charset="0"/>
                <a:ea typeface="Roboto" panose="02000000000000000000" pitchFamily="2"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90000"/>
              </a:lnSpc>
              <a:spcBef>
                <a:spcPts val="1000"/>
              </a:spcBef>
              <a:buFont typeface="Arial" panose="020B0604020202020204" pitchFamily="34" charset="0"/>
              <a:buNone/>
            </a:pPr>
            <a:r>
              <a:rPr lang="en-US" dirty="0"/>
              <a:t>Content 4</a:t>
            </a:r>
          </a:p>
        </p:txBody>
      </p:sp>
      <p:sp>
        <p:nvSpPr>
          <p:cNvPr id="13" name="Text Placeholder 3">
            <a:extLst>
              <a:ext uri="{FF2B5EF4-FFF2-40B4-BE49-F238E27FC236}">
                <a16:creationId xmlns:a16="http://schemas.microsoft.com/office/drawing/2014/main" id="{E3BA2C47-2FD8-F0B2-96DF-951889B2A982}"/>
              </a:ext>
            </a:extLst>
          </p:cNvPr>
          <p:cNvSpPr>
            <a:spLocks noGrp="1"/>
          </p:cNvSpPr>
          <p:nvPr>
            <p:ph type="body" sz="half" idx="18" hasCustomPrompt="1"/>
          </p:nvPr>
        </p:nvSpPr>
        <p:spPr>
          <a:xfrm>
            <a:off x="521149" y="1194844"/>
            <a:ext cx="4681515" cy="4938614"/>
          </a:xfrm>
        </p:spPr>
        <p:txBody>
          <a:bodyPr>
            <a:noAutofit/>
          </a:bodyPr>
          <a:lstStyle>
            <a:lvl1pPr marL="0" indent="0">
              <a:buNone/>
              <a:defRPr sz="2400">
                <a:solidFill>
                  <a:srgbClr val="F6F7F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12" name="Title 1">
            <a:extLst>
              <a:ext uri="{FF2B5EF4-FFF2-40B4-BE49-F238E27FC236}">
                <a16:creationId xmlns:a16="http://schemas.microsoft.com/office/drawing/2014/main" id="{A26E12E9-5C4C-D926-B92E-1326175F821F}"/>
              </a:ext>
            </a:extLst>
          </p:cNvPr>
          <p:cNvSpPr>
            <a:spLocks noGrp="1"/>
          </p:cNvSpPr>
          <p:nvPr>
            <p:ph type="title" hasCustomPrompt="1"/>
          </p:nvPr>
        </p:nvSpPr>
        <p:spPr>
          <a:xfrm>
            <a:off x="521149" y="299903"/>
            <a:ext cx="4681515" cy="673669"/>
          </a:xfrm>
        </p:spPr>
        <p:txBody>
          <a:bodyPr/>
          <a:lstStyle>
            <a:lvl1pPr>
              <a:defRPr sz="2800">
                <a:solidFill>
                  <a:schemeClr val="bg1"/>
                </a:solidFill>
                <a:effectLst/>
              </a:defRPr>
            </a:lvl1pPr>
          </a:lstStyle>
          <a:p>
            <a:r>
              <a:rPr lang="en-US" dirty="0"/>
              <a:t>Add Slide Title Here</a:t>
            </a:r>
          </a:p>
        </p:txBody>
      </p:sp>
      <p:sp>
        <p:nvSpPr>
          <p:cNvPr id="2" name="TextBox 1">
            <a:extLst>
              <a:ext uri="{FF2B5EF4-FFF2-40B4-BE49-F238E27FC236}">
                <a16:creationId xmlns:a16="http://schemas.microsoft.com/office/drawing/2014/main" id="{2D14ECB3-35D5-8318-C6CF-5DC241B2B2D4}"/>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2316143025"/>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Presentation Title-CC-Recordin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B558F9B-471C-CC6C-6148-1FEBE5CF98D7}"/>
              </a:ext>
            </a:extLst>
          </p:cNvPr>
          <p:cNvSpPr/>
          <p:nvPr/>
        </p:nvSpPr>
        <p:spPr>
          <a:xfrm>
            <a:off x="0" y="0"/>
            <a:ext cx="4040658" cy="6606295"/>
          </a:xfrm>
          <a:prstGeom prst="rect">
            <a:avLst/>
          </a:prstGeom>
          <a:gradFill flip="none" rotWithShape="1">
            <a:gsLst>
              <a:gs pos="0">
                <a:srgbClr val="306EB6"/>
              </a:gs>
              <a:gs pos="100000">
                <a:srgbClr val="26346F"/>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A424A46A-3BAB-CE99-D4CD-FA2296CAAB54}"/>
              </a:ext>
            </a:extLst>
          </p:cNvPr>
          <p:cNvPicPr>
            <a:picLocks noChangeAspect="1"/>
          </p:cNvPicPr>
          <p:nvPr/>
        </p:nvPicPr>
        <p:blipFill>
          <a:blip r:embed="rId3">
            <a:alphaModFix amt="35000"/>
          </a:blip>
          <a:stretch>
            <a:fillRect/>
          </a:stretch>
        </p:blipFill>
        <p:spPr>
          <a:xfrm>
            <a:off x="1244008" y="-24475"/>
            <a:ext cx="3925655" cy="6637456"/>
          </a:xfrm>
          <a:prstGeom prst="rect">
            <a:avLst/>
          </a:prstGeom>
        </p:spPr>
      </p:pic>
      <p:sp>
        <p:nvSpPr>
          <p:cNvPr id="10" name="Rectangle 9">
            <a:extLst>
              <a:ext uri="{FF2B5EF4-FFF2-40B4-BE49-F238E27FC236}">
                <a16:creationId xmlns:a16="http://schemas.microsoft.com/office/drawing/2014/main" id="{0CB30996-7D18-1C18-CA2B-F031E226B379}"/>
              </a:ext>
            </a:extLst>
          </p:cNvPr>
          <p:cNvSpPr/>
          <p:nvPr/>
        </p:nvSpPr>
        <p:spPr>
          <a:xfrm>
            <a:off x="4046645" y="-46218"/>
            <a:ext cx="8151342" cy="663077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2" name="TextBox 1">
            <a:extLst>
              <a:ext uri="{FF2B5EF4-FFF2-40B4-BE49-F238E27FC236}">
                <a16:creationId xmlns:a16="http://schemas.microsoft.com/office/drawing/2014/main" id="{99C14E19-868D-BDC6-191A-0A2833C4118E}"/>
              </a:ext>
            </a:extLst>
          </p:cNvPr>
          <p:cNvSpPr txBox="1"/>
          <p:nvPr/>
        </p:nvSpPr>
        <p:spPr>
          <a:xfrm>
            <a:off x="4040658" y="2541564"/>
            <a:ext cx="8163316" cy="2859775"/>
          </a:xfrm>
          <a:prstGeom prst="rect">
            <a:avLst/>
          </a:prstGeom>
          <a:gradFill flip="none" rotWithShape="1">
            <a:gsLst>
              <a:gs pos="0">
                <a:srgbClr val="F1F7E5">
                  <a:alpha val="61961"/>
                </a:srgbClr>
              </a:gs>
              <a:gs pos="100000">
                <a:schemeClr val="accent2">
                  <a:alpha val="55000"/>
                </a:schemeClr>
              </a:gs>
            </a:gsLst>
            <a:lin ang="0" scaled="1"/>
            <a:tileRect/>
          </a:gradFill>
        </p:spPr>
        <p:txBody>
          <a:bodyPr wrap="square" rtlCol="0">
            <a:spAutoFit/>
          </a:bodyPr>
          <a:lstStyle/>
          <a:p>
            <a:endParaRPr lang="en-US" dirty="0"/>
          </a:p>
        </p:txBody>
      </p:sp>
      <p:sp>
        <p:nvSpPr>
          <p:cNvPr id="19" name="Title 1">
            <a:extLst>
              <a:ext uri="{FF2B5EF4-FFF2-40B4-BE49-F238E27FC236}">
                <a16:creationId xmlns:a16="http://schemas.microsoft.com/office/drawing/2014/main" id="{1D165965-333B-5134-0DB3-A3ED7F6A23BC}"/>
              </a:ext>
            </a:extLst>
          </p:cNvPr>
          <p:cNvSpPr>
            <a:spLocks noGrp="1"/>
          </p:cNvSpPr>
          <p:nvPr>
            <p:ph type="title" hasCustomPrompt="1"/>
          </p:nvPr>
        </p:nvSpPr>
        <p:spPr>
          <a:xfrm>
            <a:off x="4313452" y="2848804"/>
            <a:ext cx="7722338" cy="461665"/>
          </a:xfrm>
        </p:spPr>
        <p:txBody>
          <a:bodyPr>
            <a:noAutofit/>
          </a:bodyPr>
          <a:lstStyle>
            <a:lvl1pPr>
              <a:defRPr sz="3200">
                <a:solidFill>
                  <a:srgbClr val="306EB6"/>
                </a:solidFill>
              </a:defRPr>
            </a:lvl1pPr>
          </a:lstStyle>
          <a:p>
            <a:r>
              <a:rPr lang="en-US" dirty="0"/>
              <a:t>Add Slide Title Here</a:t>
            </a:r>
          </a:p>
        </p:txBody>
      </p:sp>
      <p:sp>
        <p:nvSpPr>
          <p:cNvPr id="21" name="Text Placeholder 20">
            <a:extLst>
              <a:ext uri="{FF2B5EF4-FFF2-40B4-BE49-F238E27FC236}">
                <a16:creationId xmlns:a16="http://schemas.microsoft.com/office/drawing/2014/main" id="{10D4098A-80F3-3330-2C1E-989539363DFB}"/>
              </a:ext>
            </a:extLst>
          </p:cNvPr>
          <p:cNvSpPr>
            <a:spLocks noGrp="1"/>
          </p:cNvSpPr>
          <p:nvPr>
            <p:ph type="body" sz="quarter" idx="11" hasCustomPrompt="1"/>
          </p:nvPr>
        </p:nvSpPr>
        <p:spPr>
          <a:xfrm>
            <a:off x="4313451" y="3388962"/>
            <a:ext cx="4200223" cy="901700"/>
          </a:xfrm>
        </p:spPr>
        <p:txBody>
          <a:bodyPr>
            <a:noAutofit/>
          </a:bodyPr>
          <a:lstStyle>
            <a:lvl1pPr marL="0" indent="0">
              <a:lnSpc>
                <a:spcPct val="100000"/>
              </a:lnSpc>
              <a:buNone/>
              <a:defRPr sz="2400">
                <a:solidFill>
                  <a:srgbClr val="231E20"/>
                </a:solidFill>
                <a:latin typeface="Roboto" panose="02000000000000000000" pitchFamily="2" charset="0"/>
                <a:ea typeface="Roboto" panose="02000000000000000000" pitchFamily="2" charset="0"/>
              </a:defRPr>
            </a:lvl1pPr>
          </a:lstStyle>
          <a:p>
            <a:pPr lvl="0"/>
            <a:r>
              <a:rPr lang="en-US" dirty="0"/>
              <a:t>Add Subtitle Here</a:t>
            </a:r>
            <a:br>
              <a:rPr lang="en-US" dirty="0"/>
            </a:br>
            <a:r>
              <a:rPr lang="en-US" dirty="0"/>
              <a:t>Add Date Here</a:t>
            </a:r>
          </a:p>
        </p:txBody>
      </p:sp>
      <p:sp>
        <p:nvSpPr>
          <p:cNvPr id="23" name="Text Placeholder 22">
            <a:extLst>
              <a:ext uri="{FF2B5EF4-FFF2-40B4-BE49-F238E27FC236}">
                <a16:creationId xmlns:a16="http://schemas.microsoft.com/office/drawing/2014/main" id="{61357CCD-A493-01E2-D447-05BE59C8434C}"/>
              </a:ext>
            </a:extLst>
          </p:cNvPr>
          <p:cNvSpPr>
            <a:spLocks noGrp="1"/>
          </p:cNvSpPr>
          <p:nvPr>
            <p:ph type="body" sz="quarter" idx="12" hasCustomPrompt="1"/>
          </p:nvPr>
        </p:nvSpPr>
        <p:spPr>
          <a:xfrm>
            <a:off x="4313452" y="4611476"/>
            <a:ext cx="7036538" cy="461665"/>
          </a:xfrm>
        </p:spPr>
        <p:txBody>
          <a:bodyPr>
            <a:noAutofit/>
          </a:bodyPr>
          <a:lstStyle>
            <a:lvl1pPr marL="0" indent="0">
              <a:buNone/>
              <a:defRPr sz="2400" b="1">
                <a:solidFill>
                  <a:srgbClr val="231E20"/>
                </a:solidFill>
                <a:latin typeface="Roboto" panose="02000000000000000000" pitchFamily="2" charset="0"/>
                <a:ea typeface="Roboto" panose="02000000000000000000" pitchFamily="2" charset="0"/>
              </a:defRPr>
            </a:lvl1pPr>
          </a:lstStyle>
          <a:p>
            <a:pPr lvl="0"/>
            <a:r>
              <a:rPr lang="en-US" dirty="0"/>
              <a:t>Add Speaker Names Here</a:t>
            </a:r>
          </a:p>
        </p:txBody>
      </p:sp>
      <p:pic>
        <p:nvPicPr>
          <p:cNvPr id="4" name="Picture 3">
            <a:extLst>
              <a:ext uri="{FF2B5EF4-FFF2-40B4-BE49-F238E27FC236}">
                <a16:creationId xmlns:a16="http://schemas.microsoft.com/office/drawing/2014/main" id="{51B51FF7-9A51-64A6-A50E-54521CDC6AB3}"/>
              </a:ext>
            </a:extLst>
          </p:cNvPr>
          <p:cNvPicPr>
            <a:picLocks noChangeAspect="1"/>
          </p:cNvPicPr>
          <p:nvPr/>
        </p:nvPicPr>
        <p:blipFill>
          <a:blip r:embed="rId4"/>
          <a:stretch>
            <a:fillRect/>
          </a:stretch>
        </p:blipFill>
        <p:spPr>
          <a:xfrm>
            <a:off x="356333" y="5401339"/>
            <a:ext cx="3207849" cy="980176"/>
          </a:xfrm>
          <a:prstGeom prst="rect">
            <a:avLst/>
          </a:prstGeom>
        </p:spPr>
      </p:pic>
      <p:sp>
        <p:nvSpPr>
          <p:cNvPr id="5" name="Title 1">
            <a:extLst>
              <a:ext uri="{FF2B5EF4-FFF2-40B4-BE49-F238E27FC236}">
                <a16:creationId xmlns:a16="http://schemas.microsoft.com/office/drawing/2014/main" id="{9E6F74AF-6559-5F22-039C-02BAB1D54201}"/>
              </a:ext>
            </a:extLst>
          </p:cNvPr>
          <p:cNvSpPr txBox="1">
            <a:spLocks/>
          </p:cNvSpPr>
          <p:nvPr/>
        </p:nvSpPr>
        <p:spPr>
          <a:xfrm>
            <a:off x="253486" y="272565"/>
            <a:ext cx="2930377" cy="46166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r>
              <a:rPr lang="en-US" dirty="0">
                <a:solidFill>
                  <a:schemeClr val="accent2"/>
                </a:solidFill>
                <a:latin typeface="Roboto Black" panose="02000000000000000000" pitchFamily="2" charset="0"/>
                <a:ea typeface="Roboto Black" panose="02000000000000000000" pitchFamily="2" charset="0"/>
              </a:rPr>
              <a:t>Welcome!</a:t>
            </a:r>
          </a:p>
        </p:txBody>
      </p:sp>
      <p:sp>
        <p:nvSpPr>
          <p:cNvPr id="7" name="TextBox 6">
            <a:extLst>
              <a:ext uri="{FF2B5EF4-FFF2-40B4-BE49-F238E27FC236}">
                <a16:creationId xmlns:a16="http://schemas.microsoft.com/office/drawing/2014/main" id="{DCF4F56B-8A1C-3975-D84A-8B0885690E61}"/>
              </a:ext>
            </a:extLst>
          </p:cNvPr>
          <p:cNvSpPr txBox="1"/>
          <p:nvPr/>
        </p:nvSpPr>
        <p:spPr>
          <a:xfrm>
            <a:off x="253487" y="764142"/>
            <a:ext cx="3569006" cy="646331"/>
          </a:xfrm>
          <a:prstGeom prst="rect">
            <a:avLst/>
          </a:prstGeom>
          <a:noFill/>
        </p:spPr>
        <p:txBody>
          <a:bodyPr wrap="square" rtlCol="0">
            <a:spAutoFit/>
          </a:bodyPr>
          <a:lstStyle/>
          <a:p>
            <a:r>
              <a:rPr lang="en-US" b="1" dirty="0">
                <a:solidFill>
                  <a:schemeClr val="bg1"/>
                </a:solidFill>
              </a:rPr>
              <a:t>We will begin shortly.</a:t>
            </a:r>
            <a:br>
              <a:rPr lang="en-US" b="1" dirty="0">
                <a:solidFill>
                  <a:schemeClr val="bg1"/>
                </a:solidFill>
              </a:rPr>
            </a:br>
            <a:r>
              <a:rPr lang="en-US" b="1" dirty="0">
                <a:solidFill>
                  <a:schemeClr val="bg1"/>
                </a:solidFill>
              </a:rPr>
              <a:t>This webinar will be recorded.</a:t>
            </a:r>
            <a:r>
              <a:rPr lang="en-US" dirty="0"/>
              <a:t>  </a:t>
            </a:r>
          </a:p>
        </p:txBody>
      </p:sp>
      <p:sp>
        <p:nvSpPr>
          <p:cNvPr id="13" name="TextBox 12">
            <a:extLst>
              <a:ext uri="{FF2B5EF4-FFF2-40B4-BE49-F238E27FC236}">
                <a16:creationId xmlns:a16="http://schemas.microsoft.com/office/drawing/2014/main" id="{40B53E8F-1B5C-0587-4740-190778BAB236}"/>
              </a:ext>
            </a:extLst>
          </p:cNvPr>
          <p:cNvSpPr txBox="1"/>
          <p:nvPr/>
        </p:nvSpPr>
        <p:spPr>
          <a:xfrm>
            <a:off x="872107" y="1516057"/>
            <a:ext cx="2927331" cy="584775"/>
          </a:xfrm>
          <a:prstGeom prst="rect">
            <a:avLst/>
          </a:prstGeom>
          <a:noFill/>
        </p:spPr>
        <p:txBody>
          <a:bodyPr wrap="square" rtlCol="0">
            <a:spAutoFit/>
          </a:bodyPr>
          <a:lstStyle/>
          <a:p>
            <a:r>
              <a:rPr lang="en-US" sz="1600" i="1" dirty="0">
                <a:solidFill>
                  <a:schemeClr val="bg1"/>
                </a:solidFill>
              </a:rPr>
              <a:t>Type a message in chat if you need tech support. </a:t>
            </a:r>
          </a:p>
        </p:txBody>
      </p:sp>
      <p:sp>
        <p:nvSpPr>
          <p:cNvPr id="15" name="TextBox 14">
            <a:extLst>
              <a:ext uri="{FF2B5EF4-FFF2-40B4-BE49-F238E27FC236}">
                <a16:creationId xmlns:a16="http://schemas.microsoft.com/office/drawing/2014/main" id="{A7A70310-8775-ACCE-2C3B-4807055B5300}"/>
              </a:ext>
            </a:extLst>
          </p:cNvPr>
          <p:cNvSpPr txBox="1"/>
          <p:nvPr/>
        </p:nvSpPr>
        <p:spPr>
          <a:xfrm>
            <a:off x="890033" y="2193730"/>
            <a:ext cx="2927331" cy="830997"/>
          </a:xfrm>
          <a:prstGeom prst="rect">
            <a:avLst/>
          </a:prstGeom>
          <a:noFill/>
        </p:spPr>
        <p:txBody>
          <a:bodyPr wrap="square" rtlCol="0">
            <a:spAutoFit/>
          </a:bodyPr>
          <a:lstStyle/>
          <a:p>
            <a:r>
              <a:rPr lang="en-US" sz="1600" i="1" dirty="0">
                <a:solidFill>
                  <a:schemeClr val="bg1"/>
                </a:solidFill>
              </a:rPr>
              <a:t>Click on Show Captions to turn on the automatic closed captions.</a:t>
            </a:r>
          </a:p>
        </p:txBody>
      </p:sp>
      <p:sp>
        <p:nvSpPr>
          <p:cNvPr id="16" name="Rectangle 15">
            <a:extLst>
              <a:ext uri="{FF2B5EF4-FFF2-40B4-BE49-F238E27FC236}">
                <a16:creationId xmlns:a16="http://schemas.microsoft.com/office/drawing/2014/main" id="{47EE5DC3-81C5-A610-3D56-F7F0D5453D02}"/>
              </a:ext>
            </a:extLst>
          </p:cNvPr>
          <p:cNvSpPr/>
          <p:nvPr/>
        </p:nvSpPr>
        <p:spPr>
          <a:xfrm>
            <a:off x="283771" y="2359177"/>
            <a:ext cx="488689" cy="364775"/>
          </a:xfrm>
          <a:prstGeom prst="rect">
            <a:avLst/>
          </a:prstGeom>
          <a:no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bg1"/>
                </a:solidFill>
              </a:rPr>
              <a:t>CC</a:t>
            </a:r>
          </a:p>
        </p:txBody>
      </p:sp>
      <p:pic>
        <p:nvPicPr>
          <p:cNvPr id="27" name="Graphic 26" descr="Badge Question Mark outline">
            <a:extLst>
              <a:ext uri="{FF2B5EF4-FFF2-40B4-BE49-F238E27FC236}">
                <a16:creationId xmlns:a16="http://schemas.microsoft.com/office/drawing/2014/main" id="{22F497D7-91AD-F5B0-9B3E-7017F002D84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25776" y="1483380"/>
            <a:ext cx="646331" cy="646331"/>
          </a:xfrm>
          <a:prstGeom prst="rect">
            <a:avLst/>
          </a:prstGeom>
        </p:spPr>
      </p:pic>
    </p:spTree>
    <p:custDataLst>
      <p:tags r:id="rId1"/>
    </p:custDataLst>
    <p:extLst>
      <p:ext uri="{BB962C8B-B14F-4D97-AF65-F5344CB8AC3E}">
        <p14:creationId xmlns:p14="http://schemas.microsoft.com/office/powerpoint/2010/main" val="2300511071"/>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Presentation Title-CC-NotRecordin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B558F9B-471C-CC6C-6148-1FEBE5CF98D7}"/>
              </a:ext>
            </a:extLst>
          </p:cNvPr>
          <p:cNvSpPr/>
          <p:nvPr/>
        </p:nvSpPr>
        <p:spPr>
          <a:xfrm>
            <a:off x="0" y="0"/>
            <a:ext cx="4040658" cy="6606295"/>
          </a:xfrm>
          <a:prstGeom prst="rect">
            <a:avLst/>
          </a:prstGeom>
          <a:gradFill flip="none" rotWithShape="1">
            <a:gsLst>
              <a:gs pos="0">
                <a:srgbClr val="306EB6"/>
              </a:gs>
              <a:gs pos="100000">
                <a:srgbClr val="26346F"/>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A424A46A-3BAB-CE99-D4CD-FA2296CAAB54}"/>
              </a:ext>
            </a:extLst>
          </p:cNvPr>
          <p:cNvPicPr>
            <a:picLocks noChangeAspect="1"/>
          </p:cNvPicPr>
          <p:nvPr/>
        </p:nvPicPr>
        <p:blipFill>
          <a:blip r:embed="rId3">
            <a:alphaModFix amt="35000"/>
          </a:blip>
          <a:stretch>
            <a:fillRect/>
          </a:stretch>
        </p:blipFill>
        <p:spPr>
          <a:xfrm>
            <a:off x="1244008" y="-24475"/>
            <a:ext cx="3925655" cy="6637456"/>
          </a:xfrm>
          <a:prstGeom prst="rect">
            <a:avLst/>
          </a:prstGeom>
        </p:spPr>
      </p:pic>
      <p:sp>
        <p:nvSpPr>
          <p:cNvPr id="10" name="Rectangle 9">
            <a:extLst>
              <a:ext uri="{FF2B5EF4-FFF2-40B4-BE49-F238E27FC236}">
                <a16:creationId xmlns:a16="http://schemas.microsoft.com/office/drawing/2014/main" id="{0CB30996-7D18-1C18-CA2B-F031E226B379}"/>
              </a:ext>
            </a:extLst>
          </p:cNvPr>
          <p:cNvSpPr/>
          <p:nvPr/>
        </p:nvSpPr>
        <p:spPr>
          <a:xfrm>
            <a:off x="4046645" y="-46218"/>
            <a:ext cx="8151342" cy="663077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2" name="TextBox 1">
            <a:extLst>
              <a:ext uri="{FF2B5EF4-FFF2-40B4-BE49-F238E27FC236}">
                <a16:creationId xmlns:a16="http://schemas.microsoft.com/office/drawing/2014/main" id="{99C14E19-868D-BDC6-191A-0A2833C4118E}"/>
              </a:ext>
            </a:extLst>
          </p:cNvPr>
          <p:cNvSpPr txBox="1"/>
          <p:nvPr/>
        </p:nvSpPr>
        <p:spPr>
          <a:xfrm>
            <a:off x="4040658" y="2541564"/>
            <a:ext cx="8163316" cy="2859775"/>
          </a:xfrm>
          <a:prstGeom prst="rect">
            <a:avLst/>
          </a:prstGeom>
          <a:gradFill flip="none" rotWithShape="1">
            <a:gsLst>
              <a:gs pos="0">
                <a:srgbClr val="F1F7E5">
                  <a:alpha val="61961"/>
                </a:srgbClr>
              </a:gs>
              <a:gs pos="100000">
                <a:schemeClr val="accent2">
                  <a:alpha val="55000"/>
                </a:schemeClr>
              </a:gs>
            </a:gsLst>
            <a:lin ang="0" scaled="1"/>
            <a:tileRect/>
          </a:gradFill>
        </p:spPr>
        <p:txBody>
          <a:bodyPr wrap="square" rtlCol="0">
            <a:spAutoFit/>
          </a:bodyPr>
          <a:lstStyle/>
          <a:p>
            <a:endParaRPr lang="en-US" dirty="0"/>
          </a:p>
        </p:txBody>
      </p:sp>
      <p:pic>
        <p:nvPicPr>
          <p:cNvPr id="4" name="Picture 3">
            <a:extLst>
              <a:ext uri="{FF2B5EF4-FFF2-40B4-BE49-F238E27FC236}">
                <a16:creationId xmlns:a16="http://schemas.microsoft.com/office/drawing/2014/main" id="{51B51FF7-9A51-64A6-A50E-54521CDC6AB3}"/>
              </a:ext>
            </a:extLst>
          </p:cNvPr>
          <p:cNvPicPr>
            <a:picLocks noChangeAspect="1"/>
          </p:cNvPicPr>
          <p:nvPr/>
        </p:nvPicPr>
        <p:blipFill>
          <a:blip r:embed="rId4"/>
          <a:stretch>
            <a:fillRect/>
          </a:stretch>
        </p:blipFill>
        <p:spPr>
          <a:xfrm>
            <a:off x="356333" y="5401339"/>
            <a:ext cx="3207849" cy="980176"/>
          </a:xfrm>
          <a:prstGeom prst="rect">
            <a:avLst/>
          </a:prstGeom>
        </p:spPr>
      </p:pic>
      <p:sp>
        <p:nvSpPr>
          <p:cNvPr id="5" name="Title 1">
            <a:extLst>
              <a:ext uri="{FF2B5EF4-FFF2-40B4-BE49-F238E27FC236}">
                <a16:creationId xmlns:a16="http://schemas.microsoft.com/office/drawing/2014/main" id="{9E6F74AF-6559-5F22-039C-02BAB1D54201}"/>
              </a:ext>
            </a:extLst>
          </p:cNvPr>
          <p:cNvSpPr txBox="1">
            <a:spLocks/>
          </p:cNvSpPr>
          <p:nvPr/>
        </p:nvSpPr>
        <p:spPr>
          <a:xfrm>
            <a:off x="253486" y="272565"/>
            <a:ext cx="2930377" cy="46166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r>
              <a:rPr lang="en-US" dirty="0">
                <a:solidFill>
                  <a:schemeClr val="accent2"/>
                </a:solidFill>
                <a:latin typeface="Roboto Black" panose="02000000000000000000" pitchFamily="2" charset="0"/>
                <a:ea typeface="Roboto Black" panose="02000000000000000000" pitchFamily="2" charset="0"/>
              </a:rPr>
              <a:t>Welcome!</a:t>
            </a:r>
          </a:p>
        </p:txBody>
      </p:sp>
      <p:sp>
        <p:nvSpPr>
          <p:cNvPr id="7" name="TextBox 6">
            <a:extLst>
              <a:ext uri="{FF2B5EF4-FFF2-40B4-BE49-F238E27FC236}">
                <a16:creationId xmlns:a16="http://schemas.microsoft.com/office/drawing/2014/main" id="{DCF4F56B-8A1C-3975-D84A-8B0885690E61}"/>
              </a:ext>
            </a:extLst>
          </p:cNvPr>
          <p:cNvSpPr txBox="1"/>
          <p:nvPr/>
        </p:nvSpPr>
        <p:spPr>
          <a:xfrm>
            <a:off x="253487" y="764142"/>
            <a:ext cx="3569006" cy="646331"/>
          </a:xfrm>
          <a:prstGeom prst="rect">
            <a:avLst/>
          </a:prstGeom>
          <a:noFill/>
        </p:spPr>
        <p:txBody>
          <a:bodyPr wrap="square" rtlCol="0">
            <a:spAutoFit/>
          </a:bodyPr>
          <a:lstStyle/>
          <a:p>
            <a:r>
              <a:rPr lang="en-US" b="1" dirty="0">
                <a:solidFill>
                  <a:schemeClr val="bg1"/>
                </a:solidFill>
              </a:rPr>
              <a:t>We will begin shortly.</a:t>
            </a:r>
            <a:br>
              <a:rPr lang="en-US" b="1" dirty="0">
                <a:solidFill>
                  <a:schemeClr val="bg1"/>
                </a:solidFill>
              </a:rPr>
            </a:br>
            <a:r>
              <a:rPr lang="en-US" dirty="0"/>
              <a:t> </a:t>
            </a:r>
          </a:p>
        </p:txBody>
      </p:sp>
      <p:sp>
        <p:nvSpPr>
          <p:cNvPr id="13" name="TextBox 12">
            <a:extLst>
              <a:ext uri="{FF2B5EF4-FFF2-40B4-BE49-F238E27FC236}">
                <a16:creationId xmlns:a16="http://schemas.microsoft.com/office/drawing/2014/main" id="{40B53E8F-1B5C-0587-4740-190778BAB236}"/>
              </a:ext>
            </a:extLst>
          </p:cNvPr>
          <p:cNvSpPr txBox="1"/>
          <p:nvPr/>
        </p:nvSpPr>
        <p:spPr>
          <a:xfrm>
            <a:off x="872107" y="1230307"/>
            <a:ext cx="2927331" cy="584775"/>
          </a:xfrm>
          <a:prstGeom prst="rect">
            <a:avLst/>
          </a:prstGeom>
          <a:noFill/>
        </p:spPr>
        <p:txBody>
          <a:bodyPr wrap="square" rtlCol="0">
            <a:spAutoFit/>
          </a:bodyPr>
          <a:lstStyle/>
          <a:p>
            <a:r>
              <a:rPr lang="en-US" sz="1600" i="1" dirty="0">
                <a:solidFill>
                  <a:schemeClr val="bg1"/>
                </a:solidFill>
              </a:rPr>
              <a:t>Type a message in chat if you need tech support. </a:t>
            </a:r>
          </a:p>
        </p:txBody>
      </p:sp>
      <p:sp>
        <p:nvSpPr>
          <p:cNvPr id="15" name="TextBox 14">
            <a:extLst>
              <a:ext uri="{FF2B5EF4-FFF2-40B4-BE49-F238E27FC236}">
                <a16:creationId xmlns:a16="http://schemas.microsoft.com/office/drawing/2014/main" id="{A7A70310-8775-ACCE-2C3B-4807055B5300}"/>
              </a:ext>
            </a:extLst>
          </p:cNvPr>
          <p:cNvSpPr txBox="1"/>
          <p:nvPr/>
        </p:nvSpPr>
        <p:spPr>
          <a:xfrm>
            <a:off x="890033" y="1907980"/>
            <a:ext cx="2927331" cy="830997"/>
          </a:xfrm>
          <a:prstGeom prst="rect">
            <a:avLst/>
          </a:prstGeom>
          <a:noFill/>
        </p:spPr>
        <p:txBody>
          <a:bodyPr wrap="square" rtlCol="0">
            <a:spAutoFit/>
          </a:bodyPr>
          <a:lstStyle/>
          <a:p>
            <a:r>
              <a:rPr lang="en-US" sz="1600" i="1" dirty="0">
                <a:solidFill>
                  <a:schemeClr val="bg1"/>
                </a:solidFill>
              </a:rPr>
              <a:t>Click on Show Captions to turn on the automatic closed captions.</a:t>
            </a:r>
          </a:p>
        </p:txBody>
      </p:sp>
      <p:sp>
        <p:nvSpPr>
          <p:cNvPr id="16" name="Rectangle 15">
            <a:extLst>
              <a:ext uri="{FF2B5EF4-FFF2-40B4-BE49-F238E27FC236}">
                <a16:creationId xmlns:a16="http://schemas.microsoft.com/office/drawing/2014/main" id="{47EE5DC3-81C5-A610-3D56-F7F0D5453D02}"/>
              </a:ext>
            </a:extLst>
          </p:cNvPr>
          <p:cNvSpPr/>
          <p:nvPr/>
        </p:nvSpPr>
        <p:spPr>
          <a:xfrm>
            <a:off x="283771" y="2073427"/>
            <a:ext cx="488689" cy="364775"/>
          </a:xfrm>
          <a:prstGeom prst="rect">
            <a:avLst/>
          </a:prstGeom>
          <a:no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bg1"/>
                </a:solidFill>
              </a:rPr>
              <a:t>CC</a:t>
            </a:r>
          </a:p>
        </p:txBody>
      </p:sp>
      <p:pic>
        <p:nvPicPr>
          <p:cNvPr id="27" name="Graphic 26" descr="Badge Question Mark outline">
            <a:extLst>
              <a:ext uri="{FF2B5EF4-FFF2-40B4-BE49-F238E27FC236}">
                <a16:creationId xmlns:a16="http://schemas.microsoft.com/office/drawing/2014/main" id="{22F497D7-91AD-F5B0-9B3E-7017F002D84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25776" y="1197630"/>
            <a:ext cx="646331" cy="646331"/>
          </a:xfrm>
          <a:prstGeom prst="rect">
            <a:avLst/>
          </a:prstGeom>
        </p:spPr>
      </p:pic>
      <p:sp>
        <p:nvSpPr>
          <p:cNvPr id="6" name="Title 1">
            <a:extLst>
              <a:ext uri="{FF2B5EF4-FFF2-40B4-BE49-F238E27FC236}">
                <a16:creationId xmlns:a16="http://schemas.microsoft.com/office/drawing/2014/main" id="{860CF42B-AEAE-D6C1-3343-5B9B2644C11E}"/>
              </a:ext>
            </a:extLst>
          </p:cNvPr>
          <p:cNvSpPr>
            <a:spLocks noGrp="1"/>
          </p:cNvSpPr>
          <p:nvPr>
            <p:ph type="title" hasCustomPrompt="1"/>
          </p:nvPr>
        </p:nvSpPr>
        <p:spPr>
          <a:xfrm>
            <a:off x="4313452" y="2848804"/>
            <a:ext cx="7722338" cy="461665"/>
          </a:xfrm>
        </p:spPr>
        <p:txBody>
          <a:bodyPr>
            <a:noAutofit/>
          </a:bodyPr>
          <a:lstStyle>
            <a:lvl1pPr>
              <a:defRPr sz="3200">
                <a:solidFill>
                  <a:srgbClr val="306EB6"/>
                </a:solidFill>
              </a:defRPr>
            </a:lvl1pPr>
          </a:lstStyle>
          <a:p>
            <a:r>
              <a:rPr lang="en-US" dirty="0"/>
              <a:t>Add Slide Title Here</a:t>
            </a:r>
          </a:p>
        </p:txBody>
      </p:sp>
      <p:sp>
        <p:nvSpPr>
          <p:cNvPr id="8" name="Text Placeholder 20">
            <a:extLst>
              <a:ext uri="{FF2B5EF4-FFF2-40B4-BE49-F238E27FC236}">
                <a16:creationId xmlns:a16="http://schemas.microsoft.com/office/drawing/2014/main" id="{41C4C3C8-67F0-EB61-A5BB-BC74CAFE36A1}"/>
              </a:ext>
            </a:extLst>
          </p:cNvPr>
          <p:cNvSpPr>
            <a:spLocks noGrp="1"/>
          </p:cNvSpPr>
          <p:nvPr>
            <p:ph type="body" sz="quarter" idx="11" hasCustomPrompt="1"/>
          </p:nvPr>
        </p:nvSpPr>
        <p:spPr>
          <a:xfrm>
            <a:off x="4313451" y="3388962"/>
            <a:ext cx="4200223" cy="901700"/>
          </a:xfrm>
        </p:spPr>
        <p:txBody>
          <a:bodyPr>
            <a:noAutofit/>
          </a:bodyPr>
          <a:lstStyle>
            <a:lvl1pPr marL="0" indent="0">
              <a:lnSpc>
                <a:spcPct val="100000"/>
              </a:lnSpc>
              <a:buNone/>
              <a:defRPr sz="2400">
                <a:solidFill>
                  <a:srgbClr val="231E20"/>
                </a:solidFill>
                <a:latin typeface="Roboto" panose="02000000000000000000" pitchFamily="2" charset="0"/>
                <a:ea typeface="Roboto" panose="02000000000000000000" pitchFamily="2" charset="0"/>
              </a:defRPr>
            </a:lvl1pPr>
          </a:lstStyle>
          <a:p>
            <a:pPr lvl="0"/>
            <a:r>
              <a:rPr lang="en-US" dirty="0"/>
              <a:t>Add Subtitle Here</a:t>
            </a:r>
            <a:br>
              <a:rPr lang="en-US" dirty="0"/>
            </a:br>
            <a:r>
              <a:rPr lang="en-US" dirty="0"/>
              <a:t>Add Date Here</a:t>
            </a:r>
          </a:p>
        </p:txBody>
      </p:sp>
      <p:sp>
        <p:nvSpPr>
          <p:cNvPr id="11" name="Text Placeholder 22">
            <a:extLst>
              <a:ext uri="{FF2B5EF4-FFF2-40B4-BE49-F238E27FC236}">
                <a16:creationId xmlns:a16="http://schemas.microsoft.com/office/drawing/2014/main" id="{8932E6D0-79E3-1C83-F099-CA05D8E13DC5}"/>
              </a:ext>
            </a:extLst>
          </p:cNvPr>
          <p:cNvSpPr>
            <a:spLocks noGrp="1"/>
          </p:cNvSpPr>
          <p:nvPr>
            <p:ph type="body" sz="quarter" idx="12" hasCustomPrompt="1"/>
          </p:nvPr>
        </p:nvSpPr>
        <p:spPr>
          <a:xfrm>
            <a:off x="4313452" y="4611476"/>
            <a:ext cx="7036538" cy="461665"/>
          </a:xfrm>
        </p:spPr>
        <p:txBody>
          <a:bodyPr>
            <a:noAutofit/>
          </a:bodyPr>
          <a:lstStyle>
            <a:lvl1pPr marL="0" indent="0">
              <a:buNone/>
              <a:defRPr sz="2400" b="1">
                <a:solidFill>
                  <a:srgbClr val="231E20"/>
                </a:solidFill>
                <a:latin typeface="Roboto" panose="02000000000000000000" pitchFamily="2" charset="0"/>
                <a:ea typeface="Roboto" panose="02000000000000000000" pitchFamily="2" charset="0"/>
              </a:defRPr>
            </a:lvl1pPr>
          </a:lstStyle>
          <a:p>
            <a:pPr lvl="0"/>
            <a:r>
              <a:rPr lang="en-US" dirty="0"/>
              <a:t>Add Speaker Names Here</a:t>
            </a:r>
          </a:p>
        </p:txBody>
      </p:sp>
    </p:spTree>
    <p:custDataLst>
      <p:tags r:id="rId1"/>
    </p:custDataLst>
    <p:extLst>
      <p:ext uri="{BB962C8B-B14F-4D97-AF65-F5344CB8AC3E}">
        <p14:creationId xmlns:p14="http://schemas.microsoft.com/office/powerpoint/2010/main" val="801609941"/>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Presentation Title Slide-CC-Recording-Photos">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B558F9B-471C-CC6C-6148-1FEBE5CF98D7}"/>
              </a:ext>
            </a:extLst>
          </p:cNvPr>
          <p:cNvSpPr/>
          <p:nvPr/>
        </p:nvSpPr>
        <p:spPr>
          <a:xfrm>
            <a:off x="0" y="0"/>
            <a:ext cx="4040658" cy="6606295"/>
          </a:xfrm>
          <a:prstGeom prst="rect">
            <a:avLst/>
          </a:prstGeom>
          <a:gradFill flip="none" rotWithShape="1">
            <a:gsLst>
              <a:gs pos="0">
                <a:srgbClr val="306EB6"/>
              </a:gs>
              <a:gs pos="100000">
                <a:srgbClr val="26346F"/>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A424A46A-3BAB-CE99-D4CD-FA2296CAAB54}"/>
              </a:ext>
            </a:extLst>
          </p:cNvPr>
          <p:cNvPicPr>
            <a:picLocks noChangeAspect="1"/>
          </p:cNvPicPr>
          <p:nvPr/>
        </p:nvPicPr>
        <p:blipFill>
          <a:blip r:embed="rId3">
            <a:alphaModFix amt="35000"/>
          </a:blip>
          <a:stretch>
            <a:fillRect/>
          </a:stretch>
        </p:blipFill>
        <p:spPr>
          <a:xfrm>
            <a:off x="1294038" y="39323"/>
            <a:ext cx="3875625" cy="6552866"/>
          </a:xfrm>
          <a:prstGeom prst="rect">
            <a:avLst/>
          </a:prstGeom>
        </p:spPr>
      </p:pic>
      <p:sp>
        <p:nvSpPr>
          <p:cNvPr id="10" name="Rectangle 9">
            <a:extLst>
              <a:ext uri="{FF2B5EF4-FFF2-40B4-BE49-F238E27FC236}">
                <a16:creationId xmlns:a16="http://schemas.microsoft.com/office/drawing/2014/main" id="{0CB30996-7D18-1C18-CA2B-F031E226B379}"/>
              </a:ext>
            </a:extLst>
          </p:cNvPr>
          <p:cNvSpPr/>
          <p:nvPr/>
        </p:nvSpPr>
        <p:spPr>
          <a:xfrm>
            <a:off x="4040658" y="-24475"/>
            <a:ext cx="8151342" cy="655286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 name="TextBox 1">
            <a:extLst>
              <a:ext uri="{FF2B5EF4-FFF2-40B4-BE49-F238E27FC236}">
                <a16:creationId xmlns:a16="http://schemas.microsoft.com/office/drawing/2014/main" id="{2A70F795-3A15-CD3D-2BBB-23F60142CA93}"/>
              </a:ext>
            </a:extLst>
          </p:cNvPr>
          <p:cNvSpPr txBox="1"/>
          <p:nvPr/>
        </p:nvSpPr>
        <p:spPr>
          <a:xfrm>
            <a:off x="4260320" y="3310824"/>
            <a:ext cx="6110416" cy="369332"/>
          </a:xfrm>
          <a:prstGeom prst="rect">
            <a:avLst/>
          </a:prstGeom>
          <a:noFill/>
        </p:spPr>
        <p:txBody>
          <a:bodyPr wrap="square">
            <a:spAutoFit/>
          </a:bodyPr>
          <a:lstStyle/>
          <a:p>
            <a:r>
              <a:rPr lang="en-US" b="1" dirty="0">
                <a:solidFill>
                  <a:srgbClr val="272525"/>
                </a:solidFill>
                <a:latin typeface="Roboto" panose="02000000000000000000" pitchFamily="2" charset="0"/>
                <a:ea typeface="Roboto" panose="02000000000000000000" pitchFamily="2" charset="0"/>
              </a:rPr>
              <a:t>Meet Today’s Presenters:</a:t>
            </a:r>
          </a:p>
        </p:txBody>
      </p:sp>
      <p:sp>
        <p:nvSpPr>
          <p:cNvPr id="8" name="Title 1">
            <a:extLst>
              <a:ext uri="{FF2B5EF4-FFF2-40B4-BE49-F238E27FC236}">
                <a16:creationId xmlns:a16="http://schemas.microsoft.com/office/drawing/2014/main" id="{6EBE8138-614A-926B-7209-6D4709AA380E}"/>
              </a:ext>
            </a:extLst>
          </p:cNvPr>
          <p:cNvSpPr>
            <a:spLocks noGrp="1"/>
          </p:cNvSpPr>
          <p:nvPr>
            <p:ph type="title" hasCustomPrompt="1"/>
          </p:nvPr>
        </p:nvSpPr>
        <p:spPr>
          <a:xfrm>
            <a:off x="4260320" y="1204070"/>
            <a:ext cx="7743832" cy="405414"/>
          </a:xfrm>
        </p:spPr>
        <p:txBody>
          <a:bodyPr>
            <a:noAutofit/>
          </a:bodyPr>
          <a:lstStyle>
            <a:lvl1pPr>
              <a:defRPr sz="3200">
                <a:solidFill>
                  <a:schemeClr val="accent1"/>
                </a:solidFill>
              </a:defRPr>
            </a:lvl1pPr>
          </a:lstStyle>
          <a:p>
            <a:r>
              <a:rPr lang="en-US" dirty="0"/>
              <a:t>Add Slide Title Here</a:t>
            </a:r>
          </a:p>
        </p:txBody>
      </p:sp>
      <p:sp>
        <p:nvSpPr>
          <p:cNvPr id="12" name="Text Placeholder 20">
            <a:extLst>
              <a:ext uri="{FF2B5EF4-FFF2-40B4-BE49-F238E27FC236}">
                <a16:creationId xmlns:a16="http://schemas.microsoft.com/office/drawing/2014/main" id="{95ED8455-064A-1169-5417-9CCC79D99773}"/>
              </a:ext>
            </a:extLst>
          </p:cNvPr>
          <p:cNvSpPr>
            <a:spLocks noGrp="1"/>
          </p:cNvSpPr>
          <p:nvPr>
            <p:ph type="body" sz="quarter" idx="11" hasCustomPrompt="1"/>
          </p:nvPr>
        </p:nvSpPr>
        <p:spPr>
          <a:xfrm>
            <a:off x="4260320" y="1732771"/>
            <a:ext cx="4076700" cy="901700"/>
          </a:xfrm>
        </p:spPr>
        <p:txBody>
          <a:bodyPr>
            <a:noAutofit/>
          </a:bodyPr>
          <a:lstStyle>
            <a:lvl1pPr marL="0" indent="0">
              <a:buNone/>
              <a:defRPr sz="2400">
                <a:solidFill>
                  <a:srgbClr val="231E20"/>
                </a:solidFill>
                <a:latin typeface="Roboto" panose="02000000000000000000" pitchFamily="2" charset="0"/>
                <a:ea typeface="Roboto" panose="02000000000000000000" pitchFamily="2" charset="0"/>
              </a:defRPr>
            </a:lvl1pPr>
          </a:lstStyle>
          <a:p>
            <a:pPr lvl="0"/>
            <a:r>
              <a:rPr lang="en-US" dirty="0"/>
              <a:t>Add Subtitle Here</a:t>
            </a:r>
            <a:br>
              <a:rPr lang="en-US" dirty="0"/>
            </a:br>
            <a:r>
              <a:rPr lang="en-US" dirty="0"/>
              <a:t>Add Date Here</a:t>
            </a:r>
          </a:p>
        </p:txBody>
      </p:sp>
      <p:sp>
        <p:nvSpPr>
          <p:cNvPr id="15" name="Text Placeholder 22">
            <a:extLst>
              <a:ext uri="{FF2B5EF4-FFF2-40B4-BE49-F238E27FC236}">
                <a16:creationId xmlns:a16="http://schemas.microsoft.com/office/drawing/2014/main" id="{A6906DA4-8939-9AE6-2F82-D59E0C70E6DB}"/>
              </a:ext>
            </a:extLst>
          </p:cNvPr>
          <p:cNvSpPr>
            <a:spLocks noGrp="1"/>
          </p:cNvSpPr>
          <p:nvPr>
            <p:ph type="body" sz="quarter" idx="12" hasCustomPrompt="1"/>
          </p:nvPr>
        </p:nvSpPr>
        <p:spPr>
          <a:xfrm>
            <a:off x="4448168" y="5836015"/>
            <a:ext cx="1671573" cy="461665"/>
          </a:xfrm>
        </p:spPr>
        <p:txBody>
          <a:bodyPr>
            <a:noAutofit/>
          </a:bodyPr>
          <a:lstStyle>
            <a:lvl1pPr marL="0" indent="0" algn="ctr">
              <a:buNone/>
              <a:defRPr sz="2000" b="1">
                <a:solidFill>
                  <a:srgbClr val="231E20"/>
                </a:solidFill>
                <a:latin typeface="Roboto" panose="02000000000000000000" pitchFamily="2" charset="0"/>
                <a:ea typeface="Roboto" panose="02000000000000000000" pitchFamily="2" charset="0"/>
              </a:defRPr>
            </a:lvl1pPr>
          </a:lstStyle>
          <a:p>
            <a:pPr lvl="0"/>
            <a:r>
              <a:rPr lang="en-US" dirty="0"/>
              <a:t>Speaker 1</a:t>
            </a:r>
          </a:p>
        </p:txBody>
      </p:sp>
      <p:sp>
        <p:nvSpPr>
          <p:cNvPr id="16" name="Text Placeholder 22">
            <a:extLst>
              <a:ext uri="{FF2B5EF4-FFF2-40B4-BE49-F238E27FC236}">
                <a16:creationId xmlns:a16="http://schemas.microsoft.com/office/drawing/2014/main" id="{06472CD9-C703-06A8-B158-E8B3A52115DB}"/>
              </a:ext>
            </a:extLst>
          </p:cNvPr>
          <p:cNvSpPr>
            <a:spLocks noGrp="1"/>
          </p:cNvSpPr>
          <p:nvPr>
            <p:ph type="body" sz="quarter" idx="13" hasCustomPrompt="1"/>
          </p:nvPr>
        </p:nvSpPr>
        <p:spPr>
          <a:xfrm>
            <a:off x="6861261" y="5836015"/>
            <a:ext cx="1671573" cy="461665"/>
          </a:xfrm>
        </p:spPr>
        <p:txBody>
          <a:bodyPr>
            <a:noAutofit/>
          </a:bodyPr>
          <a:lstStyle>
            <a:lvl1pPr marL="0" indent="0" algn="ctr">
              <a:buNone/>
              <a:defRPr sz="2000" b="1">
                <a:solidFill>
                  <a:srgbClr val="231E20"/>
                </a:solidFill>
                <a:latin typeface="Roboto" panose="02000000000000000000" pitchFamily="2" charset="0"/>
                <a:ea typeface="Roboto" panose="02000000000000000000" pitchFamily="2" charset="0"/>
              </a:defRPr>
            </a:lvl1pPr>
          </a:lstStyle>
          <a:p>
            <a:pPr lvl="0"/>
            <a:r>
              <a:rPr lang="en-US" dirty="0"/>
              <a:t>Speaker 2</a:t>
            </a:r>
          </a:p>
        </p:txBody>
      </p:sp>
      <p:sp>
        <p:nvSpPr>
          <p:cNvPr id="18" name="Picture Placeholder 17">
            <a:extLst>
              <a:ext uri="{FF2B5EF4-FFF2-40B4-BE49-F238E27FC236}">
                <a16:creationId xmlns:a16="http://schemas.microsoft.com/office/drawing/2014/main" id="{572C8C3A-5913-0610-54E9-A86D8DB9D22F}"/>
              </a:ext>
            </a:extLst>
          </p:cNvPr>
          <p:cNvSpPr>
            <a:spLocks noGrp="1"/>
          </p:cNvSpPr>
          <p:nvPr>
            <p:ph type="pic" sz="quarter" idx="14" hasCustomPrompt="1"/>
          </p:nvPr>
        </p:nvSpPr>
        <p:spPr>
          <a:xfrm>
            <a:off x="4424498" y="3926730"/>
            <a:ext cx="1727200" cy="1727200"/>
          </a:xfrm>
          <a:prstGeom prst="ellipse">
            <a:avLst/>
          </a:prstGeom>
          <a:solidFill>
            <a:schemeClr val="bg2">
              <a:lumMod val="90000"/>
            </a:schemeClr>
          </a:solidFill>
        </p:spPr>
        <p:txBody>
          <a:bodyPr>
            <a:normAutofit/>
          </a:bodyPr>
          <a:lstStyle>
            <a:lvl1pPr marL="0" indent="0" algn="ctr">
              <a:buNone/>
              <a:defRPr sz="1600">
                <a:solidFill>
                  <a:schemeClr val="bg1"/>
                </a:solidFill>
              </a:defRPr>
            </a:lvl1pPr>
          </a:lstStyle>
          <a:p>
            <a:r>
              <a:rPr lang="en-US" dirty="0"/>
              <a:t>Add </a:t>
            </a:r>
          </a:p>
          <a:p>
            <a:r>
              <a:rPr lang="en-US" dirty="0"/>
              <a:t>Photo</a:t>
            </a:r>
          </a:p>
        </p:txBody>
      </p:sp>
      <p:sp>
        <p:nvSpPr>
          <p:cNvPr id="20" name="Picture Placeholder 17">
            <a:extLst>
              <a:ext uri="{FF2B5EF4-FFF2-40B4-BE49-F238E27FC236}">
                <a16:creationId xmlns:a16="http://schemas.microsoft.com/office/drawing/2014/main" id="{949B3B04-EA2D-CD03-BCB7-2B5AEE76B4E9}"/>
              </a:ext>
            </a:extLst>
          </p:cNvPr>
          <p:cNvSpPr>
            <a:spLocks noGrp="1"/>
          </p:cNvSpPr>
          <p:nvPr>
            <p:ph type="pic" sz="quarter" idx="15" hasCustomPrompt="1"/>
          </p:nvPr>
        </p:nvSpPr>
        <p:spPr>
          <a:xfrm>
            <a:off x="6833447" y="3926730"/>
            <a:ext cx="1727200" cy="1727200"/>
          </a:xfrm>
          <a:prstGeom prst="ellipse">
            <a:avLst/>
          </a:prstGeom>
          <a:solidFill>
            <a:schemeClr val="bg2">
              <a:lumMod val="90000"/>
            </a:schemeClr>
          </a:solidFill>
        </p:spPr>
        <p:txBody>
          <a:bodyPr>
            <a:normAutofit/>
          </a:bodyPr>
          <a:lstStyle>
            <a:lvl1pPr marL="0" indent="0" algn="ctr">
              <a:buNone/>
              <a:defRPr sz="1600">
                <a:solidFill>
                  <a:schemeClr val="bg1"/>
                </a:solidFill>
              </a:defRPr>
            </a:lvl1pPr>
          </a:lstStyle>
          <a:p>
            <a:r>
              <a:rPr lang="en-US" dirty="0"/>
              <a:t>Add </a:t>
            </a:r>
          </a:p>
          <a:p>
            <a:r>
              <a:rPr lang="en-US" dirty="0"/>
              <a:t>Photo</a:t>
            </a:r>
          </a:p>
        </p:txBody>
      </p:sp>
      <p:pic>
        <p:nvPicPr>
          <p:cNvPr id="6" name="Picture 5">
            <a:extLst>
              <a:ext uri="{FF2B5EF4-FFF2-40B4-BE49-F238E27FC236}">
                <a16:creationId xmlns:a16="http://schemas.microsoft.com/office/drawing/2014/main" id="{74CF9593-0593-9D96-E77C-5F3A381273D4}"/>
              </a:ext>
            </a:extLst>
          </p:cNvPr>
          <p:cNvPicPr>
            <a:picLocks noChangeAspect="1"/>
          </p:cNvPicPr>
          <p:nvPr/>
        </p:nvPicPr>
        <p:blipFill>
          <a:blip r:embed="rId4"/>
          <a:stretch>
            <a:fillRect/>
          </a:stretch>
        </p:blipFill>
        <p:spPr>
          <a:xfrm>
            <a:off x="343960" y="5345927"/>
            <a:ext cx="3207849" cy="980176"/>
          </a:xfrm>
          <a:prstGeom prst="rect">
            <a:avLst/>
          </a:prstGeom>
        </p:spPr>
      </p:pic>
      <p:sp>
        <p:nvSpPr>
          <p:cNvPr id="5" name="Title 1">
            <a:extLst>
              <a:ext uri="{FF2B5EF4-FFF2-40B4-BE49-F238E27FC236}">
                <a16:creationId xmlns:a16="http://schemas.microsoft.com/office/drawing/2014/main" id="{0A3DBC73-FFF2-B31A-452A-49B17A4529FE}"/>
              </a:ext>
            </a:extLst>
          </p:cNvPr>
          <p:cNvSpPr txBox="1">
            <a:spLocks/>
          </p:cNvSpPr>
          <p:nvPr/>
        </p:nvSpPr>
        <p:spPr>
          <a:xfrm>
            <a:off x="253486" y="272565"/>
            <a:ext cx="2930377" cy="46166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r>
              <a:rPr lang="en-US" dirty="0">
                <a:solidFill>
                  <a:schemeClr val="accent2"/>
                </a:solidFill>
                <a:latin typeface="Roboto Black" panose="02000000000000000000" pitchFamily="2" charset="0"/>
                <a:ea typeface="Roboto Black" panose="02000000000000000000" pitchFamily="2" charset="0"/>
              </a:rPr>
              <a:t>Welcome!</a:t>
            </a:r>
          </a:p>
        </p:txBody>
      </p:sp>
      <p:sp>
        <p:nvSpPr>
          <p:cNvPr id="7" name="TextBox 6">
            <a:extLst>
              <a:ext uri="{FF2B5EF4-FFF2-40B4-BE49-F238E27FC236}">
                <a16:creationId xmlns:a16="http://schemas.microsoft.com/office/drawing/2014/main" id="{EDBF1433-719B-55AF-AB7E-A72A6344842D}"/>
              </a:ext>
            </a:extLst>
          </p:cNvPr>
          <p:cNvSpPr txBox="1"/>
          <p:nvPr/>
        </p:nvSpPr>
        <p:spPr>
          <a:xfrm>
            <a:off x="253487" y="764142"/>
            <a:ext cx="3569006" cy="646331"/>
          </a:xfrm>
          <a:prstGeom prst="rect">
            <a:avLst/>
          </a:prstGeom>
          <a:noFill/>
        </p:spPr>
        <p:txBody>
          <a:bodyPr wrap="square" rtlCol="0">
            <a:spAutoFit/>
          </a:bodyPr>
          <a:lstStyle/>
          <a:p>
            <a:r>
              <a:rPr lang="en-US" b="1" dirty="0">
                <a:solidFill>
                  <a:schemeClr val="bg1"/>
                </a:solidFill>
              </a:rPr>
              <a:t>We will begin shortly.</a:t>
            </a:r>
            <a:br>
              <a:rPr lang="en-US" b="1" dirty="0">
                <a:solidFill>
                  <a:schemeClr val="bg1"/>
                </a:solidFill>
              </a:rPr>
            </a:br>
            <a:r>
              <a:rPr lang="en-US" b="1" dirty="0">
                <a:solidFill>
                  <a:schemeClr val="bg1"/>
                </a:solidFill>
              </a:rPr>
              <a:t>This webinar will be recorded.</a:t>
            </a:r>
            <a:r>
              <a:rPr lang="en-US" dirty="0"/>
              <a:t>  </a:t>
            </a:r>
          </a:p>
        </p:txBody>
      </p:sp>
      <p:sp>
        <p:nvSpPr>
          <p:cNvPr id="11" name="TextBox 10">
            <a:extLst>
              <a:ext uri="{FF2B5EF4-FFF2-40B4-BE49-F238E27FC236}">
                <a16:creationId xmlns:a16="http://schemas.microsoft.com/office/drawing/2014/main" id="{5A4C2BEB-0D7B-DBFB-4C94-2F956DDB0251}"/>
              </a:ext>
            </a:extLst>
          </p:cNvPr>
          <p:cNvSpPr txBox="1"/>
          <p:nvPr/>
        </p:nvSpPr>
        <p:spPr>
          <a:xfrm>
            <a:off x="872107" y="1516057"/>
            <a:ext cx="2927331" cy="584775"/>
          </a:xfrm>
          <a:prstGeom prst="rect">
            <a:avLst/>
          </a:prstGeom>
          <a:noFill/>
        </p:spPr>
        <p:txBody>
          <a:bodyPr wrap="square" rtlCol="0">
            <a:spAutoFit/>
          </a:bodyPr>
          <a:lstStyle/>
          <a:p>
            <a:r>
              <a:rPr lang="en-US" sz="1600" i="1" dirty="0">
                <a:solidFill>
                  <a:schemeClr val="bg1"/>
                </a:solidFill>
              </a:rPr>
              <a:t>Type a message in chat if you need tech support. </a:t>
            </a:r>
          </a:p>
        </p:txBody>
      </p:sp>
      <p:sp>
        <p:nvSpPr>
          <p:cNvPr id="13" name="TextBox 12">
            <a:extLst>
              <a:ext uri="{FF2B5EF4-FFF2-40B4-BE49-F238E27FC236}">
                <a16:creationId xmlns:a16="http://schemas.microsoft.com/office/drawing/2014/main" id="{00004477-64F8-A38F-612F-7CFB333CB06E}"/>
              </a:ext>
            </a:extLst>
          </p:cNvPr>
          <p:cNvSpPr txBox="1"/>
          <p:nvPr/>
        </p:nvSpPr>
        <p:spPr>
          <a:xfrm>
            <a:off x="890033" y="2193730"/>
            <a:ext cx="2927331" cy="830997"/>
          </a:xfrm>
          <a:prstGeom prst="rect">
            <a:avLst/>
          </a:prstGeom>
          <a:noFill/>
        </p:spPr>
        <p:txBody>
          <a:bodyPr wrap="square" rtlCol="0">
            <a:spAutoFit/>
          </a:bodyPr>
          <a:lstStyle/>
          <a:p>
            <a:r>
              <a:rPr lang="en-US" sz="1600" i="1" dirty="0">
                <a:solidFill>
                  <a:schemeClr val="bg1"/>
                </a:solidFill>
              </a:rPr>
              <a:t>Click on Show Captions to turn on the automatic closed captions.</a:t>
            </a:r>
          </a:p>
        </p:txBody>
      </p:sp>
      <p:sp>
        <p:nvSpPr>
          <p:cNvPr id="14" name="Rectangle 13">
            <a:extLst>
              <a:ext uri="{FF2B5EF4-FFF2-40B4-BE49-F238E27FC236}">
                <a16:creationId xmlns:a16="http://schemas.microsoft.com/office/drawing/2014/main" id="{D0222F03-785C-1142-BDE3-D12EB5CD7EB5}"/>
              </a:ext>
            </a:extLst>
          </p:cNvPr>
          <p:cNvSpPr/>
          <p:nvPr/>
        </p:nvSpPr>
        <p:spPr>
          <a:xfrm>
            <a:off x="283771" y="2359177"/>
            <a:ext cx="488689" cy="364775"/>
          </a:xfrm>
          <a:prstGeom prst="rect">
            <a:avLst/>
          </a:prstGeom>
          <a:no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bg1"/>
                </a:solidFill>
              </a:rPr>
              <a:t>CC</a:t>
            </a:r>
          </a:p>
        </p:txBody>
      </p:sp>
      <p:pic>
        <p:nvPicPr>
          <p:cNvPr id="17" name="Graphic 16" descr="Badge Question Mark outline">
            <a:extLst>
              <a:ext uri="{FF2B5EF4-FFF2-40B4-BE49-F238E27FC236}">
                <a16:creationId xmlns:a16="http://schemas.microsoft.com/office/drawing/2014/main" id="{BCF93E86-A81A-41DE-8536-B5F4823CBD6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25776" y="1483380"/>
            <a:ext cx="646331" cy="646331"/>
          </a:xfrm>
          <a:prstGeom prst="rect">
            <a:avLst/>
          </a:prstGeom>
        </p:spPr>
      </p:pic>
    </p:spTree>
    <p:custDataLst>
      <p:tags r:id="rId1"/>
    </p:custDataLst>
    <p:extLst>
      <p:ext uri="{BB962C8B-B14F-4D97-AF65-F5344CB8AC3E}">
        <p14:creationId xmlns:p14="http://schemas.microsoft.com/office/powerpoint/2010/main" val="2061629250"/>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wo columns">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11E533BB-AA95-D30D-E762-ABD0DA061408}"/>
              </a:ext>
            </a:extLst>
          </p:cNvPr>
          <p:cNvSpPr>
            <a:spLocks noGrp="1"/>
          </p:cNvSpPr>
          <p:nvPr>
            <p:ph sz="quarter" idx="10"/>
          </p:nvPr>
        </p:nvSpPr>
        <p:spPr>
          <a:xfrm>
            <a:off x="614147" y="1233488"/>
            <a:ext cx="5278651" cy="5192712"/>
          </a:xfrm>
        </p:spPr>
        <p:txBody>
          <a:bodyPr/>
          <a:lstStyle>
            <a:lvl1pPr>
              <a:defRPr>
                <a:solidFill>
                  <a:srgbClr val="272525"/>
                </a:solidFill>
              </a:defRPr>
            </a:lvl1pPr>
            <a:lvl2pPr>
              <a:defRPr>
                <a:solidFill>
                  <a:srgbClr val="272525"/>
                </a:solidFill>
              </a:defRPr>
            </a:lvl2pPr>
            <a:lvl3pPr>
              <a:defRPr>
                <a:solidFill>
                  <a:srgbClr val="272525"/>
                </a:solidFill>
              </a:defRPr>
            </a:lvl3pPr>
            <a:lvl4pPr>
              <a:defRPr>
                <a:solidFill>
                  <a:srgbClr val="272525"/>
                </a:solidFill>
              </a:defRPr>
            </a:lvl4pPr>
            <a:lvl5pPr>
              <a:defRPr>
                <a:solidFill>
                  <a:srgbClr val="272525"/>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Content Placeholder 3">
            <a:extLst>
              <a:ext uri="{FF2B5EF4-FFF2-40B4-BE49-F238E27FC236}">
                <a16:creationId xmlns:a16="http://schemas.microsoft.com/office/drawing/2014/main" id="{CFD02A0E-C17E-135D-42DA-C4F30325EB5B}"/>
              </a:ext>
            </a:extLst>
          </p:cNvPr>
          <p:cNvSpPr>
            <a:spLocks noGrp="1"/>
          </p:cNvSpPr>
          <p:nvPr>
            <p:ph sz="quarter" idx="11"/>
          </p:nvPr>
        </p:nvSpPr>
        <p:spPr>
          <a:xfrm>
            <a:off x="6299202" y="1233488"/>
            <a:ext cx="5278651" cy="5294312"/>
          </a:xfrm>
        </p:spPr>
        <p:txBody>
          <a:bodyPr/>
          <a:lstStyle>
            <a:lvl1pPr>
              <a:defRPr>
                <a:solidFill>
                  <a:srgbClr val="272525"/>
                </a:solidFill>
              </a:defRPr>
            </a:lvl1pPr>
            <a:lvl2pPr>
              <a:defRPr>
                <a:solidFill>
                  <a:srgbClr val="272525"/>
                </a:solidFill>
              </a:defRPr>
            </a:lvl2pPr>
            <a:lvl3pPr>
              <a:defRPr>
                <a:solidFill>
                  <a:srgbClr val="272525"/>
                </a:solidFill>
              </a:defRPr>
            </a:lvl3pPr>
            <a:lvl4pPr>
              <a:defRPr>
                <a:solidFill>
                  <a:srgbClr val="272525"/>
                </a:solidFill>
              </a:defRPr>
            </a:lvl4pPr>
            <a:lvl5pPr>
              <a:defRPr>
                <a:solidFill>
                  <a:srgbClr val="272525"/>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1">
            <a:extLst>
              <a:ext uri="{FF2B5EF4-FFF2-40B4-BE49-F238E27FC236}">
                <a16:creationId xmlns:a16="http://schemas.microsoft.com/office/drawing/2014/main" id="{E3F45B27-48C5-0BE9-3C6A-9D846C2008E5}"/>
              </a:ext>
            </a:extLst>
          </p:cNvPr>
          <p:cNvSpPr>
            <a:spLocks noGrp="1"/>
          </p:cNvSpPr>
          <p:nvPr>
            <p:ph type="title" hasCustomPrompt="1"/>
          </p:nvPr>
        </p:nvSpPr>
        <p:spPr>
          <a:xfrm>
            <a:off x="614148" y="431799"/>
            <a:ext cx="10986449" cy="673669"/>
          </a:xfrm>
        </p:spPr>
        <p:txBody>
          <a:bodyPr/>
          <a:lstStyle/>
          <a:p>
            <a:r>
              <a:rPr lang="en-US" dirty="0"/>
              <a:t>Add Slide Title Here</a:t>
            </a:r>
          </a:p>
        </p:txBody>
      </p:sp>
      <p:sp>
        <p:nvSpPr>
          <p:cNvPr id="2" name="TextBox 1">
            <a:extLst>
              <a:ext uri="{FF2B5EF4-FFF2-40B4-BE49-F238E27FC236}">
                <a16:creationId xmlns:a16="http://schemas.microsoft.com/office/drawing/2014/main" id="{59B36E8B-AC23-4F90-0C93-9B0DC9FA2997}"/>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2197361665"/>
      </p:ext>
    </p:extLst>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Presentation Title Slide-CC-NotRecording-Photos">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B558F9B-471C-CC6C-6148-1FEBE5CF98D7}"/>
              </a:ext>
            </a:extLst>
          </p:cNvPr>
          <p:cNvSpPr/>
          <p:nvPr/>
        </p:nvSpPr>
        <p:spPr>
          <a:xfrm>
            <a:off x="0" y="0"/>
            <a:ext cx="4040658" cy="6606295"/>
          </a:xfrm>
          <a:prstGeom prst="rect">
            <a:avLst/>
          </a:prstGeom>
          <a:gradFill flip="none" rotWithShape="1">
            <a:gsLst>
              <a:gs pos="0">
                <a:srgbClr val="306EB6"/>
              </a:gs>
              <a:gs pos="100000">
                <a:srgbClr val="26346F"/>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A424A46A-3BAB-CE99-D4CD-FA2296CAAB54}"/>
              </a:ext>
            </a:extLst>
          </p:cNvPr>
          <p:cNvPicPr>
            <a:picLocks noChangeAspect="1"/>
          </p:cNvPicPr>
          <p:nvPr/>
        </p:nvPicPr>
        <p:blipFill>
          <a:blip r:embed="rId3">
            <a:alphaModFix amt="35000"/>
          </a:blip>
          <a:stretch>
            <a:fillRect/>
          </a:stretch>
        </p:blipFill>
        <p:spPr>
          <a:xfrm>
            <a:off x="1294038" y="39323"/>
            <a:ext cx="3875625" cy="6552866"/>
          </a:xfrm>
          <a:prstGeom prst="rect">
            <a:avLst/>
          </a:prstGeom>
        </p:spPr>
      </p:pic>
      <p:sp>
        <p:nvSpPr>
          <p:cNvPr id="10" name="Rectangle 9">
            <a:extLst>
              <a:ext uri="{FF2B5EF4-FFF2-40B4-BE49-F238E27FC236}">
                <a16:creationId xmlns:a16="http://schemas.microsoft.com/office/drawing/2014/main" id="{0CB30996-7D18-1C18-CA2B-F031E226B379}"/>
              </a:ext>
            </a:extLst>
          </p:cNvPr>
          <p:cNvSpPr/>
          <p:nvPr/>
        </p:nvSpPr>
        <p:spPr>
          <a:xfrm>
            <a:off x="4040658" y="-24475"/>
            <a:ext cx="8151342" cy="655286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 name="TextBox 1">
            <a:extLst>
              <a:ext uri="{FF2B5EF4-FFF2-40B4-BE49-F238E27FC236}">
                <a16:creationId xmlns:a16="http://schemas.microsoft.com/office/drawing/2014/main" id="{2A70F795-3A15-CD3D-2BBB-23F60142CA93}"/>
              </a:ext>
            </a:extLst>
          </p:cNvPr>
          <p:cNvSpPr txBox="1"/>
          <p:nvPr/>
        </p:nvSpPr>
        <p:spPr>
          <a:xfrm>
            <a:off x="4260320" y="3310824"/>
            <a:ext cx="6110416" cy="369332"/>
          </a:xfrm>
          <a:prstGeom prst="rect">
            <a:avLst/>
          </a:prstGeom>
          <a:noFill/>
        </p:spPr>
        <p:txBody>
          <a:bodyPr wrap="square">
            <a:spAutoFit/>
          </a:bodyPr>
          <a:lstStyle/>
          <a:p>
            <a:r>
              <a:rPr lang="en-US" b="1" dirty="0">
                <a:solidFill>
                  <a:srgbClr val="272525"/>
                </a:solidFill>
                <a:latin typeface="Roboto" panose="02000000000000000000" pitchFamily="2" charset="0"/>
                <a:ea typeface="Roboto" panose="02000000000000000000" pitchFamily="2" charset="0"/>
              </a:rPr>
              <a:t>Meet Today’s Presenters:</a:t>
            </a:r>
          </a:p>
        </p:txBody>
      </p:sp>
      <p:sp>
        <p:nvSpPr>
          <p:cNvPr id="8" name="Title 1">
            <a:extLst>
              <a:ext uri="{FF2B5EF4-FFF2-40B4-BE49-F238E27FC236}">
                <a16:creationId xmlns:a16="http://schemas.microsoft.com/office/drawing/2014/main" id="{6EBE8138-614A-926B-7209-6D4709AA380E}"/>
              </a:ext>
            </a:extLst>
          </p:cNvPr>
          <p:cNvSpPr>
            <a:spLocks noGrp="1"/>
          </p:cNvSpPr>
          <p:nvPr>
            <p:ph type="title" hasCustomPrompt="1"/>
          </p:nvPr>
        </p:nvSpPr>
        <p:spPr>
          <a:xfrm>
            <a:off x="4260320" y="975470"/>
            <a:ext cx="7743832" cy="405414"/>
          </a:xfrm>
        </p:spPr>
        <p:txBody>
          <a:bodyPr>
            <a:noAutofit/>
          </a:bodyPr>
          <a:lstStyle>
            <a:lvl1pPr>
              <a:defRPr sz="3200">
                <a:solidFill>
                  <a:schemeClr val="accent1"/>
                </a:solidFill>
              </a:defRPr>
            </a:lvl1pPr>
          </a:lstStyle>
          <a:p>
            <a:r>
              <a:rPr lang="en-US" dirty="0"/>
              <a:t>Add Slide Title Here</a:t>
            </a:r>
          </a:p>
        </p:txBody>
      </p:sp>
      <p:sp>
        <p:nvSpPr>
          <p:cNvPr id="12" name="Text Placeholder 20">
            <a:extLst>
              <a:ext uri="{FF2B5EF4-FFF2-40B4-BE49-F238E27FC236}">
                <a16:creationId xmlns:a16="http://schemas.microsoft.com/office/drawing/2014/main" id="{95ED8455-064A-1169-5417-9CCC79D99773}"/>
              </a:ext>
            </a:extLst>
          </p:cNvPr>
          <p:cNvSpPr>
            <a:spLocks noGrp="1"/>
          </p:cNvSpPr>
          <p:nvPr>
            <p:ph type="body" sz="quarter" idx="11" hasCustomPrompt="1"/>
          </p:nvPr>
        </p:nvSpPr>
        <p:spPr>
          <a:xfrm>
            <a:off x="4260320" y="1504171"/>
            <a:ext cx="4076700" cy="901700"/>
          </a:xfrm>
        </p:spPr>
        <p:txBody>
          <a:bodyPr>
            <a:noAutofit/>
          </a:bodyPr>
          <a:lstStyle>
            <a:lvl1pPr marL="0" indent="0">
              <a:buNone/>
              <a:defRPr sz="2400">
                <a:solidFill>
                  <a:srgbClr val="231E20"/>
                </a:solidFill>
                <a:latin typeface="Roboto" panose="02000000000000000000" pitchFamily="2" charset="0"/>
                <a:ea typeface="Roboto" panose="02000000000000000000" pitchFamily="2" charset="0"/>
              </a:defRPr>
            </a:lvl1pPr>
          </a:lstStyle>
          <a:p>
            <a:pPr lvl="0"/>
            <a:r>
              <a:rPr lang="en-US" dirty="0"/>
              <a:t>Add Subtitle Here</a:t>
            </a:r>
            <a:br>
              <a:rPr lang="en-US" dirty="0"/>
            </a:br>
            <a:r>
              <a:rPr lang="en-US" dirty="0"/>
              <a:t>Add Date Here</a:t>
            </a:r>
          </a:p>
        </p:txBody>
      </p:sp>
      <p:sp>
        <p:nvSpPr>
          <p:cNvPr id="15" name="Text Placeholder 22">
            <a:extLst>
              <a:ext uri="{FF2B5EF4-FFF2-40B4-BE49-F238E27FC236}">
                <a16:creationId xmlns:a16="http://schemas.microsoft.com/office/drawing/2014/main" id="{A6906DA4-8939-9AE6-2F82-D59E0C70E6DB}"/>
              </a:ext>
            </a:extLst>
          </p:cNvPr>
          <p:cNvSpPr>
            <a:spLocks noGrp="1"/>
          </p:cNvSpPr>
          <p:nvPr>
            <p:ph type="body" sz="quarter" idx="12" hasCustomPrompt="1"/>
          </p:nvPr>
        </p:nvSpPr>
        <p:spPr>
          <a:xfrm>
            <a:off x="4448168" y="5836015"/>
            <a:ext cx="1671573" cy="461665"/>
          </a:xfrm>
        </p:spPr>
        <p:txBody>
          <a:bodyPr>
            <a:noAutofit/>
          </a:bodyPr>
          <a:lstStyle>
            <a:lvl1pPr marL="0" indent="0" algn="ctr">
              <a:buNone/>
              <a:defRPr sz="2000" b="1">
                <a:solidFill>
                  <a:srgbClr val="231E20"/>
                </a:solidFill>
                <a:latin typeface="Roboto" panose="02000000000000000000" pitchFamily="2" charset="0"/>
                <a:ea typeface="Roboto" panose="02000000000000000000" pitchFamily="2" charset="0"/>
              </a:defRPr>
            </a:lvl1pPr>
          </a:lstStyle>
          <a:p>
            <a:pPr lvl="0"/>
            <a:r>
              <a:rPr lang="en-US" dirty="0"/>
              <a:t>Speaker 1</a:t>
            </a:r>
          </a:p>
        </p:txBody>
      </p:sp>
      <p:sp>
        <p:nvSpPr>
          <p:cNvPr id="16" name="Text Placeholder 22">
            <a:extLst>
              <a:ext uri="{FF2B5EF4-FFF2-40B4-BE49-F238E27FC236}">
                <a16:creationId xmlns:a16="http://schemas.microsoft.com/office/drawing/2014/main" id="{06472CD9-C703-06A8-B158-E8B3A52115DB}"/>
              </a:ext>
            </a:extLst>
          </p:cNvPr>
          <p:cNvSpPr>
            <a:spLocks noGrp="1"/>
          </p:cNvSpPr>
          <p:nvPr>
            <p:ph type="body" sz="quarter" idx="13" hasCustomPrompt="1"/>
          </p:nvPr>
        </p:nvSpPr>
        <p:spPr>
          <a:xfrm>
            <a:off x="6861261" y="5836015"/>
            <a:ext cx="1671573" cy="461665"/>
          </a:xfrm>
        </p:spPr>
        <p:txBody>
          <a:bodyPr>
            <a:noAutofit/>
          </a:bodyPr>
          <a:lstStyle>
            <a:lvl1pPr marL="0" indent="0" algn="ctr">
              <a:buNone/>
              <a:defRPr sz="2000" b="1">
                <a:solidFill>
                  <a:srgbClr val="231E20"/>
                </a:solidFill>
                <a:latin typeface="Roboto" panose="02000000000000000000" pitchFamily="2" charset="0"/>
                <a:ea typeface="Roboto" panose="02000000000000000000" pitchFamily="2" charset="0"/>
              </a:defRPr>
            </a:lvl1pPr>
          </a:lstStyle>
          <a:p>
            <a:pPr lvl="0"/>
            <a:r>
              <a:rPr lang="en-US" dirty="0"/>
              <a:t>Speaker 2</a:t>
            </a:r>
          </a:p>
        </p:txBody>
      </p:sp>
      <p:sp>
        <p:nvSpPr>
          <p:cNvPr id="18" name="Picture Placeholder 17">
            <a:extLst>
              <a:ext uri="{FF2B5EF4-FFF2-40B4-BE49-F238E27FC236}">
                <a16:creationId xmlns:a16="http://schemas.microsoft.com/office/drawing/2014/main" id="{572C8C3A-5913-0610-54E9-A86D8DB9D22F}"/>
              </a:ext>
            </a:extLst>
          </p:cNvPr>
          <p:cNvSpPr>
            <a:spLocks noGrp="1"/>
          </p:cNvSpPr>
          <p:nvPr>
            <p:ph type="pic" sz="quarter" idx="14" hasCustomPrompt="1"/>
          </p:nvPr>
        </p:nvSpPr>
        <p:spPr>
          <a:xfrm>
            <a:off x="4424498" y="3926730"/>
            <a:ext cx="1727200" cy="1727200"/>
          </a:xfrm>
          <a:prstGeom prst="ellipse">
            <a:avLst/>
          </a:prstGeom>
          <a:solidFill>
            <a:schemeClr val="bg2">
              <a:lumMod val="90000"/>
            </a:schemeClr>
          </a:solidFill>
        </p:spPr>
        <p:txBody>
          <a:bodyPr>
            <a:normAutofit/>
          </a:bodyPr>
          <a:lstStyle>
            <a:lvl1pPr marL="0" indent="0" algn="ctr">
              <a:buNone/>
              <a:defRPr sz="1600">
                <a:solidFill>
                  <a:schemeClr val="bg1"/>
                </a:solidFill>
              </a:defRPr>
            </a:lvl1pPr>
          </a:lstStyle>
          <a:p>
            <a:r>
              <a:rPr lang="en-US" dirty="0"/>
              <a:t>Add </a:t>
            </a:r>
          </a:p>
          <a:p>
            <a:r>
              <a:rPr lang="en-US" dirty="0"/>
              <a:t>Photo</a:t>
            </a:r>
          </a:p>
        </p:txBody>
      </p:sp>
      <p:sp>
        <p:nvSpPr>
          <p:cNvPr id="20" name="Picture Placeholder 17">
            <a:extLst>
              <a:ext uri="{FF2B5EF4-FFF2-40B4-BE49-F238E27FC236}">
                <a16:creationId xmlns:a16="http://schemas.microsoft.com/office/drawing/2014/main" id="{949B3B04-EA2D-CD03-BCB7-2B5AEE76B4E9}"/>
              </a:ext>
            </a:extLst>
          </p:cNvPr>
          <p:cNvSpPr>
            <a:spLocks noGrp="1"/>
          </p:cNvSpPr>
          <p:nvPr>
            <p:ph type="pic" sz="quarter" idx="15" hasCustomPrompt="1"/>
          </p:nvPr>
        </p:nvSpPr>
        <p:spPr>
          <a:xfrm>
            <a:off x="6833447" y="3926730"/>
            <a:ext cx="1727200" cy="1727200"/>
          </a:xfrm>
          <a:prstGeom prst="ellipse">
            <a:avLst/>
          </a:prstGeom>
          <a:solidFill>
            <a:schemeClr val="bg2">
              <a:lumMod val="90000"/>
            </a:schemeClr>
          </a:solidFill>
        </p:spPr>
        <p:txBody>
          <a:bodyPr>
            <a:normAutofit/>
          </a:bodyPr>
          <a:lstStyle>
            <a:lvl1pPr marL="0" indent="0" algn="ctr">
              <a:buNone/>
              <a:defRPr sz="1600">
                <a:solidFill>
                  <a:schemeClr val="bg1"/>
                </a:solidFill>
              </a:defRPr>
            </a:lvl1pPr>
          </a:lstStyle>
          <a:p>
            <a:r>
              <a:rPr lang="en-US" dirty="0"/>
              <a:t>Add </a:t>
            </a:r>
          </a:p>
          <a:p>
            <a:r>
              <a:rPr lang="en-US" dirty="0"/>
              <a:t>Photo</a:t>
            </a:r>
          </a:p>
        </p:txBody>
      </p:sp>
      <p:pic>
        <p:nvPicPr>
          <p:cNvPr id="6" name="Picture 5">
            <a:extLst>
              <a:ext uri="{FF2B5EF4-FFF2-40B4-BE49-F238E27FC236}">
                <a16:creationId xmlns:a16="http://schemas.microsoft.com/office/drawing/2014/main" id="{74CF9593-0593-9D96-E77C-5F3A381273D4}"/>
              </a:ext>
            </a:extLst>
          </p:cNvPr>
          <p:cNvPicPr>
            <a:picLocks noChangeAspect="1"/>
          </p:cNvPicPr>
          <p:nvPr/>
        </p:nvPicPr>
        <p:blipFill>
          <a:blip r:embed="rId4"/>
          <a:stretch>
            <a:fillRect/>
          </a:stretch>
        </p:blipFill>
        <p:spPr>
          <a:xfrm>
            <a:off x="343960" y="5345927"/>
            <a:ext cx="3207849" cy="980176"/>
          </a:xfrm>
          <a:prstGeom prst="rect">
            <a:avLst/>
          </a:prstGeom>
        </p:spPr>
      </p:pic>
      <p:sp>
        <p:nvSpPr>
          <p:cNvPr id="5" name="Title 1">
            <a:extLst>
              <a:ext uri="{FF2B5EF4-FFF2-40B4-BE49-F238E27FC236}">
                <a16:creationId xmlns:a16="http://schemas.microsoft.com/office/drawing/2014/main" id="{0A3DBC73-FFF2-B31A-452A-49B17A4529FE}"/>
              </a:ext>
            </a:extLst>
          </p:cNvPr>
          <p:cNvSpPr txBox="1">
            <a:spLocks/>
          </p:cNvSpPr>
          <p:nvPr/>
        </p:nvSpPr>
        <p:spPr>
          <a:xfrm>
            <a:off x="253486" y="272565"/>
            <a:ext cx="2930377" cy="46166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r>
              <a:rPr lang="en-US" dirty="0">
                <a:solidFill>
                  <a:schemeClr val="accent2"/>
                </a:solidFill>
                <a:latin typeface="Roboto Black" panose="02000000000000000000" pitchFamily="2" charset="0"/>
                <a:ea typeface="Roboto Black" panose="02000000000000000000" pitchFamily="2" charset="0"/>
              </a:rPr>
              <a:t>Welcome!</a:t>
            </a:r>
          </a:p>
        </p:txBody>
      </p:sp>
      <p:sp>
        <p:nvSpPr>
          <p:cNvPr id="7" name="TextBox 6">
            <a:extLst>
              <a:ext uri="{FF2B5EF4-FFF2-40B4-BE49-F238E27FC236}">
                <a16:creationId xmlns:a16="http://schemas.microsoft.com/office/drawing/2014/main" id="{EDBF1433-719B-55AF-AB7E-A72A6344842D}"/>
              </a:ext>
            </a:extLst>
          </p:cNvPr>
          <p:cNvSpPr txBox="1"/>
          <p:nvPr/>
        </p:nvSpPr>
        <p:spPr>
          <a:xfrm>
            <a:off x="253487" y="764142"/>
            <a:ext cx="3569006" cy="646331"/>
          </a:xfrm>
          <a:prstGeom prst="rect">
            <a:avLst/>
          </a:prstGeom>
          <a:noFill/>
        </p:spPr>
        <p:txBody>
          <a:bodyPr wrap="square" rtlCol="0">
            <a:spAutoFit/>
          </a:bodyPr>
          <a:lstStyle/>
          <a:p>
            <a:r>
              <a:rPr lang="en-US" b="1" dirty="0">
                <a:solidFill>
                  <a:schemeClr val="bg1"/>
                </a:solidFill>
              </a:rPr>
              <a:t>We will begin shortly.</a:t>
            </a:r>
            <a:br>
              <a:rPr lang="en-US" b="1" dirty="0">
                <a:solidFill>
                  <a:schemeClr val="bg1"/>
                </a:solidFill>
              </a:rPr>
            </a:br>
            <a:endParaRPr lang="en-US" dirty="0"/>
          </a:p>
        </p:txBody>
      </p:sp>
      <p:sp>
        <p:nvSpPr>
          <p:cNvPr id="11" name="TextBox 10">
            <a:extLst>
              <a:ext uri="{FF2B5EF4-FFF2-40B4-BE49-F238E27FC236}">
                <a16:creationId xmlns:a16="http://schemas.microsoft.com/office/drawing/2014/main" id="{5A4C2BEB-0D7B-DBFB-4C94-2F956DDB0251}"/>
              </a:ext>
            </a:extLst>
          </p:cNvPr>
          <p:cNvSpPr txBox="1"/>
          <p:nvPr/>
        </p:nvSpPr>
        <p:spPr>
          <a:xfrm>
            <a:off x="872107" y="1207447"/>
            <a:ext cx="2927331" cy="584775"/>
          </a:xfrm>
          <a:prstGeom prst="rect">
            <a:avLst/>
          </a:prstGeom>
          <a:noFill/>
        </p:spPr>
        <p:txBody>
          <a:bodyPr wrap="square" rtlCol="0">
            <a:spAutoFit/>
          </a:bodyPr>
          <a:lstStyle/>
          <a:p>
            <a:r>
              <a:rPr lang="en-US" sz="1600" i="1" dirty="0">
                <a:solidFill>
                  <a:schemeClr val="bg1"/>
                </a:solidFill>
              </a:rPr>
              <a:t>Type a message in chat if you need tech support. </a:t>
            </a:r>
          </a:p>
        </p:txBody>
      </p:sp>
      <p:sp>
        <p:nvSpPr>
          <p:cNvPr id="13" name="TextBox 12">
            <a:extLst>
              <a:ext uri="{FF2B5EF4-FFF2-40B4-BE49-F238E27FC236}">
                <a16:creationId xmlns:a16="http://schemas.microsoft.com/office/drawing/2014/main" id="{00004477-64F8-A38F-612F-7CFB333CB06E}"/>
              </a:ext>
            </a:extLst>
          </p:cNvPr>
          <p:cNvSpPr txBox="1"/>
          <p:nvPr/>
        </p:nvSpPr>
        <p:spPr>
          <a:xfrm>
            <a:off x="890033" y="1885120"/>
            <a:ext cx="2927331" cy="830997"/>
          </a:xfrm>
          <a:prstGeom prst="rect">
            <a:avLst/>
          </a:prstGeom>
          <a:noFill/>
        </p:spPr>
        <p:txBody>
          <a:bodyPr wrap="square" rtlCol="0">
            <a:spAutoFit/>
          </a:bodyPr>
          <a:lstStyle/>
          <a:p>
            <a:r>
              <a:rPr lang="en-US" sz="1600" i="1" dirty="0">
                <a:solidFill>
                  <a:schemeClr val="bg1"/>
                </a:solidFill>
              </a:rPr>
              <a:t>Click on Show Captions to turn on the automatic closed captions.</a:t>
            </a:r>
          </a:p>
        </p:txBody>
      </p:sp>
      <p:sp>
        <p:nvSpPr>
          <p:cNvPr id="14" name="Rectangle 13">
            <a:extLst>
              <a:ext uri="{FF2B5EF4-FFF2-40B4-BE49-F238E27FC236}">
                <a16:creationId xmlns:a16="http://schemas.microsoft.com/office/drawing/2014/main" id="{D0222F03-785C-1142-BDE3-D12EB5CD7EB5}"/>
              </a:ext>
            </a:extLst>
          </p:cNvPr>
          <p:cNvSpPr/>
          <p:nvPr/>
        </p:nvSpPr>
        <p:spPr>
          <a:xfrm>
            <a:off x="283771" y="2050567"/>
            <a:ext cx="488689" cy="364775"/>
          </a:xfrm>
          <a:prstGeom prst="rect">
            <a:avLst/>
          </a:prstGeom>
          <a:no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bg1"/>
                </a:solidFill>
              </a:rPr>
              <a:t>CC</a:t>
            </a:r>
          </a:p>
        </p:txBody>
      </p:sp>
      <p:pic>
        <p:nvPicPr>
          <p:cNvPr id="17" name="Graphic 16" descr="Badge Question Mark outline">
            <a:extLst>
              <a:ext uri="{FF2B5EF4-FFF2-40B4-BE49-F238E27FC236}">
                <a16:creationId xmlns:a16="http://schemas.microsoft.com/office/drawing/2014/main" id="{BCF93E86-A81A-41DE-8536-B5F4823CBD6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25776" y="1174770"/>
            <a:ext cx="646331" cy="646331"/>
          </a:xfrm>
          <a:prstGeom prst="rect">
            <a:avLst/>
          </a:prstGeom>
        </p:spPr>
      </p:pic>
    </p:spTree>
    <p:custDataLst>
      <p:tags r:id="rId1"/>
    </p:custDataLst>
    <p:extLst>
      <p:ext uri="{BB962C8B-B14F-4D97-AF65-F5344CB8AC3E}">
        <p14:creationId xmlns:p14="http://schemas.microsoft.com/office/powerpoint/2010/main" val="3826988081"/>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resentation Titl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B558F9B-471C-CC6C-6148-1FEBE5CF98D7}"/>
              </a:ext>
            </a:extLst>
          </p:cNvPr>
          <p:cNvSpPr/>
          <p:nvPr/>
        </p:nvSpPr>
        <p:spPr>
          <a:xfrm>
            <a:off x="0" y="0"/>
            <a:ext cx="4040658" cy="6606295"/>
          </a:xfrm>
          <a:prstGeom prst="rect">
            <a:avLst/>
          </a:prstGeom>
          <a:gradFill flip="none" rotWithShape="1">
            <a:gsLst>
              <a:gs pos="0">
                <a:srgbClr val="306EB6"/>
              </a:gs>
              <a:gs pos="100000">
                <a:srgbClr val="26346F"/>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A424A46A-3BAB-CE99-D4CD-FA2296CAAB54}"/>
              </a:ext>
            </a:extLst>
          </p:cNvPr>
          <p:cNvPicPr>
            <a:picLocks noChangeAspect="1"/>
          </p:cNvPicPr>
          <p:nvPr/>
        </p:nvPicPr>
        <p:blipFill>
          <a:blip r:embed="rId3">
            <a:alphaModFix amt="35000"/>
          </a:blip>
          <a:stretch>
            <a:fillRect/>
          </a:stretch>
        </p:blipFill>
        <p:spPr>
          <a:xfrm>
            <a:off x="1244008" y="-24475"/>
            <a:ext cx="3925655" cy="6637456"/>
          </a:xfrm>
          <a:prstGeom prst="rect">
            <a:avLst/>
          </a:prstGeom>
        </p:spPr>
      </p:pic>
      <p:sp>
        <p:nvSpPr>
          <p:cNvPr id="10" name="Rectangle 9">
            <a:extLst>
              <a:ext uri="{FF2B5EF4-FFF2-40B4-BE49-F238E27FC236}">
                <a16:creationId xmlns:a16="http://schemas.microsoft.com/office/drawing/2014/main" id="{0CB30996-7D18-1C18-CA2B-F031E226B379}"/>
              </a:ext>
            </a:extLst>
          </p:cNvPr>
          <p:cNvSpPr/>
          <p:nvPr/>
        </p:nvSpPr>
        <p:spPr>
          <a:xfrm>
            <a:off x="4040658" y="-24475"/>
            <a:ext cx="8151342" cy="663077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9" name="Title 1">
            <a:extLst>
              <a:ext uri="{FF2B5EF4-FFF2-40B4-BE49-F238E27FC236}">
                <a16:creationId xmlns:a16="http://schemas.microsoft.com/office/drawing/2014/main" id="{1D165965-333B-5134-0DB3-A3ED7F6A23BC}"/>
              </a:ext>
            </a:extLst>
          </p:cNvPr>
          <p:cNvSpPr>
            <a:spLocks noGrp="1"/>
          </p:cNvSpPr>
          <p:nvPr>
            <p:ph type="title" hasCustomPrompt="1"/>
          </p:nvPr>
        </p:nvSpPr>
        <p:spPr>
          <a:xfrm>
            <a:off x="4290366" y="2216423"/>
            <a:ext cx="7640377" cy="461665"/>
          </a:xfrm>
        </p:spPr>
        <p:txBody>
          <a:bodyPr>
            <a:noAutofit/>
          </a:bodyPr>
          <a:lstStyle>
            <a:lvl1pPr>
              <a:defRPr sz="3600">
                <a:solidFill>
                  <a:srgbClr val="306EB6"/>
                </a:solidFill>
              </a:defRPr>
            </a:lvl1pPr>
          </a:lstStyle>
          <a:p>
            <a:r>
              <a:rPr lang="en-US" dirty="0"/>
              <a:t>Add Slide Title Here</a:t>
            </a:r>
          </a:p>
        </p:txBody>
      </p:sp>
      <p:sp>
        <p:nvSpPr>
          <p:cNvPr id="21" name="Text Placeholder 20">
            <a:extLst>
              <a:ext uri="{FF2B5EF4-FFF2-40B4-BE49-F238E27FC236}">
                <a16:creationId xmlns:a16="http://schemas.microsoft.com/office/drawing/2014/main" id="{10D4098A-80F3-3330-2C1E-989539363DFB}"/>
              </a:ext>
            </a:extLst>
          </p:cNvPr>
          <p:cNvSpPr>
            <a:spLocks noGrp="1"/>
          </p:cNvSpPr>
          <p:nvPr>
            <p:ph type="body" sz="quarter" idx="11" hasCustomPrompt="1"/>
          </p:nvPr>
        </p:nvSpPr>
        <p:spPr>
          <a:xfrm>
            <a:off x="4290366" y="2756581"/>
            <a:ext cx="4076700" cy="901700"/>
          </a:xfrm>
        </p:spPr>
        <p:txBody>
          <a:bodyPr>
            <a:noAutofit/>
          </a:bodyPr>
          <a:lstStyle>
            <a:lvl1pPr marL="0" indent="0">
              <a:buNone/>
              <a:defRPr sz="2800">
                <a:solidFill>
                  <a:srgbClr val="231E20"/>
                </a:solidFill>
                <a:latin typeface="Roboto" panose="02000000000000000000" pitchFamily="2" charset="0"/>
                <a:ea typeface="Roboto" panose="02000000000000000000" pitchFamily="2" charset="0"/>
              </a:defRPr>
            </a:lvl1pPr>
          </a:lstStyle>
          <a:p>
            <a:pPr lvl="0"/>
            <a:r>
              <a:rPr lang="en-US" dirty="0"/>
              <a:t>Add Subtitle Here</a:t>
            </a:r>
          </a:p>
          <a:p>
            <a:pPr lvl="0"/>
            <a:r>
              <a:rPr lang="en-US" dirty="0"/>
              <a:t>Add Date Here</a:t>
            </a:r>
          </a:p>
        </p:txBody>
      </p:sp>
      <p:sp>
        <p:nvSpPr>
          <p:cNvPr id="23" name="Text Placeholder 22">
            <a:extLst>
              <a:ext uri="{FF2B5EF4-FFF2-40B4-BE49-F238E27FC236}">
                <a16:creationId xmlns:a16="http://schemas.microsoft.com/office/drawing/2014/main" id="{61357CCD-A493-01E2-D447-05BE59C8434C}"/>
              </a:ext>
            </a:extLst>
          </p:cNvPr>
          <p:cNvSpPr>
            <a:spLocks noGrp="1"/>
          </p:cNvSpPr>
          <p:nvPr>
            <p:ph type="body" sz="quarter" idx="12" hasCustomPrompt="1"/>
          </p:nvPr>
        </p:nvSpPr>
        <p:spPr>
          <a:xfrm>
            <a:off x="4290366" y="3979095"/>
            <a:ext cx="5376862" cy="461665"/>
          </a:xfrm>
        </p:spPr>
        <p:txBody>
          <a:bodyPr>
            <a:noAutofit/>
          </a:bodyPr>
          <a:lstStyle>
            <a:lvl1pPr marL="0" indent="0">
              <a:buNone/>
              <a:defRPr sz="2400" b="1">
                <a:solidFill>
                  <a:srgbClr val="231E20"/>
                </a:solidFill>
                <a:latin typeface="Roboto" panose="02000000000000000000" pitchFamily="2" charset="0"/>
                <a:ea typeface="Roboto" panose="02000000000000000000" pitchFamily="2" charset="0"/>
              </a:defRPr>
            </a:lvl1pPr>
          </a:lstStyle>
          <a:p>
            <a:pPr lvl="0"/>
            <a:r>
              <a:rPr lang="en-US" dirty="0"/>
              <a:t>Add Speaker Names Here</a:t>
            </a:r>
          </a:p>
        </p:txBody>
      </p:sp>
      <p:pic>
        <p:nvPicPr>
          <p:cNvPr id="4" name="Picture 3">
            <a:extLst>
              <a:ext uri="{FF2B5EF4-FFF2-40B4-BE49-F238E27FC236}">
                <a16:creationId xmlns:a16="http://schemas.microsoft.com/office/drawing/2014/main" id="{51B51FF7-9A51-64A6-A50E-54521CDC6AB3}"/>
              </a:ext>
            </a:extLst>
          </p:cNvPr>
          <p:cNvPicPr>
            <a:picLocks noChangeAspect="1"/>
          </p:cNvPicPr>
          <p:nvPr/>
        </p:nvPicPr>
        <p:blipFill>
          <a:blip r:embed="rId4"/>
          <a:stretch>
            <a:fillRect/>
          </a:stretch>
        </p:blipFill>
        <p:spPr>
          <a:xfrm>
            <a:off x="356333" y="5401339"/>
            <a:ext cx="3207849" cy="980176"/>
          </a:xfrm>
          <a:prstGeom prst="rect">
            <a:avLst/>
          </a:prstGeom>
        </p:spPr>
      </p:pic>
    </p:spTree>
    <p:custDataLst>
      <p:tags r:id="rId1"/>
    </p:custDataLst>
    <p:extLst>
      <p:ext uri="{BB962C8B-B14F-4D97-AF65-F5344CB8AC3E}">
        <p14:creationId xmlns:p14="http://schemas.microsoft.com/office/powerpoint/2010/main" val="724317884"/>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Zoom">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DD078702-A7EC-D257-38D4-13A70780384E}"/>
              </a:ext>
            </a:extLst>
          </p:cNvPr>
          <p:cNvGrpSpPr/>
          <p:nvPr/>
        </p:nvGrpSpPr>
        <p:grpSpPr>
          <a:xfrm>
            <a:off x="106680" y="1039939"/>
            <a:ext cx="11978640" cy="5298853"/>
            <a:chOff x="59590" y="434149"/>
            <a:chExt cx="11978640" cy="5298853"/>
          </a:xfrm>
        </p:grpSpPr>
        <p:pic>
          <p:nvPicPr>
            <p:cNvPr id="15" name="Google Shape;67;p1" title="Zoom Lower Options Bar Image">
              <a:extLst>
                <a:ext uri="{FF2B5EF4-FFF2-40B4-BE49-F238E27FC236}">
                  <a16:creationId xmlns:a16="http://schemas.microsoft.com/office/drawing/2014/main" id="{ECBED101-F851-5581-01EE-B8F9C9171994}"/>
                </a:ext>
              </a:extLst>
            </p:cNvPr>
            <p:cNvPicPr preferRelativeResize="0">
              <a:picLocks/>
            </p:cNvPicPr>
            <p:nvPr/>
          </p:nvPicPr>
          <p:blipFill rotWithShape="1">
            <a:blip r:embed="rId3">
              <a:alphaModFix/>
            </a:blip>
            <a:srcRect/>
            <a:stretch/>
          </p:blipFill>
          <p:spPr>
            <a:xfrm>
              <a:off x="59590" y="5074182"/>
              <a:ext cx="11978640" cy="580821"/>
            </a:xfrm>
            <a:prstGeom prst="rect">
              <a:avLst/>
            </a:prstGeom>
            <a:noFill/>
            <a:ln>
              <a:noFill/>
            </a:ln>
          </p:spPr>
        </p:pic>
        <p:grpSp>
          <p:nvGrpSpPr>
            <p:cNvPr id="8" name="Group 7">
              <a:extLst>
                <a:ext uri="{FF2B5EF4-FFF2-40B4-BE49-F238E27FC236}">
                  <a16:creationId xmlns:a16="http://schemas.microsoft.com/office/drawing/2014/main" id="{AD7C703E-E3E0-288B-D235-CA495C0A1F61}"/>
                </a:ext>
              </a:extLst>
            </p:cNvPr>
            <p:cNvGrpSpPr/>
            <p:nvPr/>
          </p:nvGrpSpPr>
          <p:grpSpPr>
            <a:xfrm>
              <a:off x="4137544" y="5129321"/>
              <a:ext cx="4660487" cy="603681"/>
              <a:chOff x="3556463" y="5506015"/>
              <a:chExt cx="4660487" cy="603681"/>
            </a:xfrm>
          </p:grpSpPr>
          <p:pic>
            <p:nvPicPr>
              <p:cNvPr id="6" name="Picture 5">
                <a:extLst>
                  <a:ext uri="{FF2B5EF4-FFF2-40B4-BE49-F238E27FC236}">
                    <a16:creationId xmlns:a16="http://schemas.microsoft.com/office/drawing/2014/main" id="{846FFCC1-0EE2-D6EA-E74C-D94197330D8E}"/>
                  </a:ext>
                </a:extLst>
              </p:cNvPr>
              <p:cNvPicPr>
                <a:picLocks noChangeAspect="1"/>
              </p:cNvPicPr>
              <p:nvPr/>
            </p:nvPicPr>
            <p:blipFill rotWithShape="1">
              <a:blip r:embed="rId4"/>
              <a:srcRect l="27147" r="43166" b="-15038"/>
              <a:stretch/>
            </p:blipFill>
            <p:spPr>
              <a:xfrm>
                <a:off x="3556463" y="5528875"/>
                <a:ext cx="2912918" cy="580821"/>
              </a:xfrm>
              <a:prstGeom prst="rect">
                <a:avLst/>
              </a:prstGeom>
            </p:spPr>
          </p:pic>
          <p:pic>
            <p:nvPicPr>
              <p:cNvPr id="7" name="Picture 6">
                <a:extLst>
                  <a:ext uri="{FF2B5EF4-FFF2-40B4-BE49-F238E27FC236}">
                    <a16:creationId xmlns:a16="http://schemas.microsoft.com/office/drawing/2014/main" id="{4B48875D-EECC-2F16-23E3-D1A378A4023D}"/>
                  </a:ext>
                </a:extLst>
              </p:cNvPr>
              <p:cNvPicPr>
                <a:picLocks noChangeAspect="1"/>
              </p:cNvPicPr>
              <p:nvPr/>
            </p:nvPicPr>
            <p:blipFill rotWithShape="1">
              <a:blip r:embed="rId4"/>
              <a:srcRect l="82190" t="1" b="-16797"/>
              <a:stretch/>
            </p:blipFill>
            <p:spPr>
              <a:xfrm>
                <a:off x="6469381" y="5506015"/>
                <a:ext cx="1747569" cy="589703"/>
              </a:xfrm>
              <a:prstGeom prst="rect">
                <a:avLst/>
              </a:prstGeom>
            </p:spPr>
          </p:pic>
        </p:grpSp>
        <p:sp>
          <p:nvSpPr>
            <p:cNvPr id="16" name="Google Shape;70;p1" title="Highlight Circle">
              <a:extLst>
                <a:ext uri="{FF2B5EF4-FFF2-40B4-BE49-F238E27FC236}">
                  <a16:creationId xmlns:a16="http://schemas.microsoft.com/office/drawing/2014/main" id="{30B45200-094E-51AB-698B-CFF72EF1D8B0}"/>
                </a:ext>
              </a:extLst>
            </p:cNvPr>
            <p:cNvSpPr/>
            <p:nvPr/>
          </p:nvSpPr>
          <p:spPr>
            <a:xfrm>
              <a:off x="650832" y="5195562"/>
              <a:ext cx="274320" cy="274320"/>
            </a:xfrm>
            <a:prstGeom prst="ellipse">
              <a:avLst/>
            </a:prstGeom>
            <a:noFill/>
            <a:ln w="25400" cap="flat" cmpd="sng">
              <a:solidFill>
                <a:srgbClr val="C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accent4"/>
                </a:solidFill>
                <a:latin typeface="Open Sans"/>
                <a:ea typeface="Open Sans"/>
                <a:cs typeface="Open Sans"/>
                <a:sym typeface="Open Sans"/>
              </a:endParaRPr>
            </a:p>
          </p:txBody>
        </p:sp>
        <p:sp>
          <p:nvSpPr>
            <p:cNvPr id="17" name="Google Shape;71;p1" title="Highlight Box">
              <a:extLst>
                <a:ext uri="{FF2B5EF4-FFF2-40B4-BE49-F238E27FC236}">
                  <a16:creationId xmlns:a16="http://schemas.microsoft.com/office/drawing/2014/main" id="{7495F394-39A1-C3A8-2141-B4D6AE0F2EC4}"/>
                </a:ext>
              </a:extLst>
            </p:cNvPr>
            <p:cNvSpPr/>
            <p:nvPr/>
          </p:nvSpPr>
          <p:spPr>
            <a:xfrm>
              <a:off x="122912" y="5131332"/>
              <a:ext cx="1751608" cy="500811"/>
            </a:xfrm>
            <a:prstGeom prst="rect">
              <a:avLst/>
            </a:prstGeom>
            <a:noFill/>
            <a:ln w="57150" cap="flat" cmpd="sng">
              <a:solidFill>
                <a:srgbClr val="39BB4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75A22"/>
                </a:solidFill>
                <a:latin typeface="Open Sans"/>
                <a:ea typeface="Open Sans"/>
                <a:cs typeface="Open Sans"/>
                <a:sym typeface="Open Sans"/>
              </a:endParaRPr>
            </a:p>
          </p:txBody>
        </p:sp>
        <p:sp>
          <p:nvSpPr>
            <p:cNvPr id="18" name="Google Shape;74;p1">
              <a:extLst>
                <a:ext uri="{FF2B5EF4-FFF2-40B4-BE49-F238E27FC236}">
                  <a16:creationId xmlns:a16="http://schemas.microsoft.com/office/drawing/2014/main" id="{AD657C86-39CA-61C2-540F-52EC6918C9E4}"/>
                </a:ext>
              </a:extLst>
            </p:cNvPr>
            <p:cNvSpPr txBox="1"/>
            <p:nvPr/>
          </p:nvSpPr>
          <p:spPr>
            <a:xfrm>
              <a:off x="2765945" y="3146914"/>
              <a:ext cx="2743199" cy="181584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b="0" i="0" u="none" strike="noStrike" cap="none" dirty="0">
                  <a:solidFill>
                    <a:schemeClr val="dk1"/>
                  </a:solidFill>
                  <a:latin typeface="Open Sans"/>
                  <a:ea typeface="Open Sans"/>
                  <a:cs typeface="Open Sans"/>
                  <a:sym typeface="Open Sans"/>
                </a:rPr>
                <a:t>Click the </a:t>
              </a:r>
              <a:r>
                <a:rPr lang="en-US" sz="1400" b="1" i="0" u="none" strike="noStrike" cap="none" dirty="0">
                  <a:solidFill>
                    <a:srgbClr val="39B54A"/>
                  </a:solidFill>
                  <a:latin typeface="Open Sans"/>
                  <a:ea typeface="Open Sans"/>
                  <a:cs typeface="Open Sans"/>
                  <a:sym typeface="Open Sans"/>
                </a:rPr>
                <a:t>microphone icon </a:t>
              </a:r>
              <a:r>
                <a:rPr lang="en-US" sz="1400" b="0" i="0" u="none" strike="noStrike" cap="none" dirty="0">
                  <a:solidFill>
                    <a:schemeClr val="dk1"/>
                  </a:solidFill>
                  <a:latin typeface="Open Sans"/>
                  <a:ea typeface="Open Sans"/>
                  <a:cs typeface="Open Sans"/>
                  <a:sym typeface="Open Sans"/>
                </a:rPr>
                <a:t>near the bottom of your screen to mute or unmute yourself. </a:t>
              </a:r>
              <a:endParaRPr sz="1400" dirty="0">
                <a:solidFill>
                  <a:schemeClr val="dk1"/>
                </a:solidFill>
                <a:latin typeface="Open Sans"/>
                <a:ea typeface="Open Sans"/>
                <a:cs typeface="Open Sans"/>
                <a:sym typeface="Open Sans"/>
              </a:endParaRPr>
            </a:p>
            <a:p>
              <a:pPr marL="0" marR="0" lvl="0" indent="0" algn="l" rtl="0">
                <a:spcBef>
                  <a:spcPts val="0"/>
                </a:spcBef>
                <a:spcAft>
                  <a:spcPts val="0"/>
                </a:spcAft>
                <a:buNone/>
              </a:pPr>
              <a:endParaRPr sz="1400" dirty="0">
                <a:solidFill>
                  <a:srgbClr val="F75A22"/>
                </a:solidFill>
                <a:latin typeface="Open Sans"/>
                <a:ea typeface="Open Sans"/>
                <a:cs typeface="Open Sans"/>
                <a:sym typeface="Open Sans"/>
              </a:endParaRPr>
            </a:p>
            <a:p>
              <a:pPr marL="0" marR="0" lvl="0" indent="0" algn="l" rtl="0">
                <a:spcBef>
                  <a:spcPts val="0"/>
                </a:spcBef>
                <a:spcAft>
                  <a:spcPts val="0"/>
                </a:spcAft>
                <a:buNone/>
              </a:pPr>
              <a:r>
                <a:rPr lang="en-US" sz="1400" dirty="0">
                  <a:solidFill>
                    <a:schemeClr val="dk1"/>
                  </a:solidFill>
                  <a:latin typeface="Open Sans"/>
                  <a:ea typeface="Open Sans"/>
                  <a:cs typeface="Open Sans"/>
                  <a:sym typeface="Open Sans"/>
                </a:rPr>
                <a:t>Click the </a:t>
              </a:r>
              <a:r>
                <a:rPr lang="en-US" sz="1400" b="1" dirty="0">
                  <a:solidFill>
                    <a:srgbClr val="39BB4A"/>
                  </a:solidFill>
                  <a:latin typeface="Open Sans"/>
                  <a:ea typeface="Open Sans"/>
                  <a:cs typeface="Open Sans"/>
                  <a:sym typeface="Open Sans"/>
                </a:rPr>
                <a:t>camera </a:t>
              </a:r>
              <a:r>
                <a:rPr lang="en-US" sz="1400" dirty="0">
                  <a:solidFill>
                    <a:schemeClr val="dk1"/>
                  </a:solidFill>
                  <a:latin typeface="Open Sans"/>
                  <a:ea typeface="Open Sans"/>
                  <a:cs typeface="Open Sans"/>
                  <a:sym typeface="Open Sans"/>
                </a:rPr>
                <a:t>icon to turn on or turn off your camera.</a:t>
              </a:r>
              <a:endParaRPr sz="1400" dirty="0">
                <a:solidFill>
                  <a:srgbClr val="F75A22"/>
                </a:solidFill>
                <a:latin typeface="Open Sans"/>
                <a:ea typeface="Open Sans"/>
                <a:cs typeface="Open Sans"/>
                <a:sym typeface="Open Sans"/>
              </a:endParaRPr>
            </a:p>
            <a:p>
              <a:pPr marL="171450" marR="0" lvl="0" indent="-82550" algn="l" rtl="0">
                <a:spcBef>
                  <a:spcPts val="0"/>
                </a:spcBef>
                <a:spcAft>
                  <a:spcPts val="0"/>
                </a:spcAft>
                <a:buClr>
                  <a:schemeClr val="dk1"/>
                </a:buClr>
                <a:buSzPts val="1400"/>
                <a:buFont typeface="Arial"/>
                <a:buNone/>
              </a:pPr>
              <a:endParaRPr sz="1400" dirty="0">
                <a:solidFill>
                  <a:schemeClr val="dk1"/>
                </a:solidFill>
                <a:latin typeface="Open Sans"/>
                <a:ea typeface="Open Sans"/>
                <a:cs typeface="Open Sans"/>
                <a:sym typeface="Open Sans"/>
              </a:endParaRPr>
            </a:p>
          </p:txBody>
        </p:sp>
        <p:sp>
          <p:nvSpPr>
            <p:cNvPr id="19" name="Google Shape;75;p1" title="Use or Mute Your Microphone">
              <a:extLst>
                <a:ext uri="{FF2B5EF4-FFF2-40B4-BE49-F238E27FC236}">
                  <a16:creationId xmlns:a16="http://schemas.microsoft.com/office/drawing/2014/main" id="{A79A0B1D-740C-FDF8-F22F-5A3B18E2DC41}"/>
                </a:ext>
              </a:extLst>
            </p:cNvPr>
            <p:cNvSpPr txBox="1"/>
            <p:nvPr/>
          </p:nvSpPr>
          <p:spPr>
            <a:xfrm>
              <a:off x="2751175" y="2753651"/>
              <a:ext cx="2743200" cy="338554"/>
            </a:xfrm>
            <a:prstGeom prst="rect">
              <a:avLst/>
            </a:prstGeom>
            <a:solidFill>
              <a:schemeClr val="accent3"/>
            </a:solidFill>
            <a:ln w="38100" cap="flat" cmpd="sng">
              <a:solidFill>
                <a:schemeClr val="accent3"/>
              </a:solidFill>
              <a:prstDash val="solid"/>
              <a:round/>
              <a:headEnd type="none" w="sm" len="sm"/>
              <a:tailEnd type="none" w="sm" len="sm"/>
            </a:ln>
          </p:spPr>
          <p:txBody>
            <a:bodyPr spcFirstLastPara="1" wrap="square" lIns="91425" tIns="45700" rIns="91425" bIns="45700" anchor="t" anchorCtr="0">
              <a:spAutoFit/>
            </a:bodyPr>
            <a:lstStyle>
              <a:defPPr>
                <a:defRPr lang="en-US"/>
              </a:defPPr>
              <a:lvl1pPr marR="0" lvl="0" indent="0" algn="ctr">
                <a:spcBef>
                  <a:spcPts val="0"/>
                </a:spcBef>
                <a:spcAft>
                  <a:spcPts val="0"/>
                </a:spcAft>
                <a:buNone/>
                <a:defRPr sz="1600" b="1">
                  <a:solidFill>
                    <a:schemeClr val="lt1"/>
                  </a:solidFill>
                  <a:latin typeface="+mj-lt"/>
                  <a:ea typeface="Open Sans"/>
                  <a:cs typeface="Open Sans"/>
                </a:defRPr>
              </a:lvl1pPr>
            </a:lstStyle>
            <a:p>
              <a:pPr lvl="0"/>
              <a:r>
                <a:rPr lang="en-US" dirty="0">
                  <a:sym typeface="Open Sans"/>
                </a:rPr>
                <a:t>Microphone &amp; Camera</a:t>
              </a:r>
              <a:endParaRPr dirty="0">
                <a:sym typeface="Open Sans"/>
              </a:endParaRPr>
            </a:p>
          </p:txBody>
        </p:sp>
        <p:pic>
          <p:nvPicPr>
            <p:cNvPr id="20" name="Google Shape;77;p1" title="Microphone Menu Image">
              <a:extLst>
                <a:ext uri="{FF2B5EF4-FFF2-40B4-BE49-F238E27FC236}">
                  <a16:creationId xmlns:a16="http://schemas.microsoft.com/office/drawing/2014/main" id="{BE2D2B12-A7D6-C963-89BD-D8C8E68822FE}"/>
                </a:ext>
              </a:extLst>
            </p:cNvPr>
            <p:cNvPicPr preferRelativeResize="0"/>
            <p:nvPr/>
          </p:nvPicPr>
          <p:blipFill rotWithShape="1">
            <a:blip r:embed="rId5">
              <a:alphaModFix/>
            </a:blip>
            <a:srcRect/>
            <a:stretch/>
          </p:blipFill>
          <p:spPr>
            <a:xfrm>
              <a:off x="185609" y="2685064"/>
              <a:ext cx="2133299" cy="2433493"/>
            </a:xfrm>
            <a:prstGeom prst="rect">
              <a:avLst/>
            </a:prstGeom>
            <a:noFill/>
            <a:ln>
              <a:noFill/>
            </a:ln>
          </p:spPr>
        </p:pic>
        <p:sp>
          <p:nvSpPr>
            <p:cNvPr id="21" name="Google Shape;78;p1" title="Text Border Box">
              <a:extLst>
                <a:ext uri="{FF2B5EF4-FFF2-40B4-BE49-F238E27FC236}">
                  <a16:creationId xmlns:a16="http://schemas.microsoft.com/office/drawing/2014/main" id="{B11DA436-904C-44DB-26D9-53A8C56131F3}"/>
                </a:ext>
              </a:extLst>
            </p:cNvPr>
            <p:cNvSpPr/>
            <p:nvPr/>
          </p:nvSpPr>
          <p:spPr>
            <a:xfrm>
              <a:off x="9026942" y="772703"/>
              <a:ext cx="2743200" cy="4019109"/>
            </a:xfrm>
            <a:prstGeom prst="rect">
              <a:avLst/>
            </a:prstGeom>
            <a:noFill/>
            <a:ln w="25400" cap="flat" cmpd="sng">
              <a:solidFill>
                <a:srgbClr val="00386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Open Sans"/>
                <a:ea typeface="Open Sans"/>
                <a:cs typeface="Open Sans"/>
                <a:sym typeface="Open Sans"/>
              </a:endParaRPr>
            </a:p>
          </p:txBody>
        </p:sp>
        <p:sp>
          <p:nvSpPr>
            <p:cNvPr id="22" name="Google Shape;79;p1">
              <a:extLst>
                <a:ext uri="{FF2B5EF4-FFF2-40B4-BE49-F238E27FC236}">
                  <a16:creationId xmlns:a16="http://schemas.microsoft.com/office/drawing/2014/main" id="{DE737E42-350A-ACC0-7886-38633C551B4D}"/>
                </a:ext>
              </a:extLst>
            </p:cNvPr>
            <p:cNvSpPr txBox="1"/>
            <p:nvPr/>
          </p:nvSpPr>
          <p:spPr>
            <a:xfrm>
              <a:off x="9029875" y="867543"/>
              <a:ext cx="2743200" cy="181588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dirty="0">
                  <a:solidFill>
                    <a:schemeClr val="dk1"/>
                  </a:solidFill>
                  <a:latin typeface="Open Sans"/>
                  <a:ea typeface="Open Sans"/>
                  <a:cs typeface="Open Sans"/>
                  <a:sym typeface="Open Sans"/>
                </a:rPr>
                <a:t>Send a message for technology questions.</a:t>
              </a:r>
              <a:endParaRPr dirty="0"/>
            </a:p>
            <a:p>
              <a:pPr marL="0" marR="0" lvl="0" indent="0" algn="l" rtl="0">
                <a:spcBef>
                  <a:spcPts val="0"/>
                </a:spcBef>
                <a:spcAft>
                  <a:spcPts val="0"/>
                </a:spcAft>
                <a:buNone/>
              </a:pPr>
              <a:r>
                <a:rPr lang="en-US" sz="1400" dirty="0">
                  <a:solidFill>
                    <a:schemeClr val="dk1"/>
                  </a:solidFill>
                  <a:latin typeface="Open Sans"/>
                  <a:ea typeface="Open Sans"/>
                  <a:cs typeface="Open Sans"/>
                  <a:sym typeface="Open Sans"/>
                </a:rPr>
                <a:t>Click on the </a:t>
              </a:r>
              <a:r>
                <a:rPr lang="en-US" sz="1400" b="1" dirty="0">
                  <a:solidFill>
                    <a:srgbClr val="602D91"/>
                  </a:solidFill>
                  <a:latin typeface="Open Sans"/>
                  <a:ea typeface="Open Sans"/>
                  <a:cs typeface="Open Sans"/>
                  <a:sym typeface="Open Sans"/>
                </a:rPr>
                <a:t>Chat</a:t>
              </a:r>
              <a:r>
                <a:rPr lang="en-US" sz="1400" dirty="0">
                  <a:solidFill>
                    <a:srgbClr val="602D91"/>
                  </a:solidFill>
                  <a:latin typeface="Open Sans"/>
                  <a:ea typeface="Open Sans"/>
                  <a:cs typeface="Open Sans"/>
                  <a:sym typeface="Open Sans"/>
                </a:rPr>
                <a:t> </a:t>
              </a:r>
              <a:r>
                <a:rPr lang="en-US" sz="1400" dirty="0">
                  <a:solidFill>
                    <a:schemeClr val="dk1"/>
                  </a:solidFill>
                  <a:latin typeface="Open Sans"/>
                  <a:ea typeface="Open Sans"/>
                  <a:cs typeface="Open Sans"/>
                  <a:sym typeface="Open Sans"/>
                </a:rPr>
                <a:t>icon at the bottom of your screen to open the chat. Type in your question and press Enter for assistance. Click </a:t>
              </a:r>
              <a:r>
                <a:rPr lang="en-US" sz="1400" b="1" dirty="0">
                  <a:solidFill>
                    <a:srgbClr val="602D91"/>
                  </a:solidFill>
                  <a:latin typeface="Open Sans"/>
                  <a:ea typeface="Open Sans"/>
                  <a:cs typeface="Open Sans"/>
                  <a:sym typeface="Open Sans"/>
                </a:rPr>
                <a:t>Chat</a:t>
              </a:r>
              <a:r>
                <a:rPr lang="en-US" sz="1400" dirty="0">
                  <a:solidFill>
                    <a:srgbClr val="602D91"/>
                  </a:solidFill>
                  <a:latin typeface="Open Sans"/>
                  <a:ea typeface="Open Sans"/>
                  <a:cs typeface="Open Sans"/>
                  <a:sym typeface="Open Sans"/>
                </a:rPr>
                <a:t> </a:t>
              </a:r>
              <a:r>
                <a:rPr lang="en-US" sz="1400" dirty="0">
                  <a:solidFill>
                    <a:schemeClr val="dk1"/>
                  </a:solidFill>
                  <a:latin typeface="Open Sans"/>
                  <a:ea typeface="Open Sans"/>
                  <a:cs typeface="Open Sans"/>
                  <a:sym typeface="Open Sans"/>
                </a:rPr>
                <a:t>again to close the window.</a:t>
              </a:r>
              <a:endParaRPr dirty="0"/>
            </a:p>
          </p:txBody>
        </p:sp>
        <p:sp>
          <p:nvSpPr>
            <p:cNvPr id="23" name="Google Shape;80;p1">
              <a:extLst>
                <a:ext uri="{FF2B5EF4-FFF2-40B4-BE49-F238E27FC236}">
                  <a16:creationId xmlns:a16="http://schemas.microsoft.com/office/drawing/2014/main" id="{B0F3D419-0C9A-C244-B1B8-4409F3189148}"/>
                </a:ext>
              </a:extLst>
            </p:cNvPr>
            <p:cNvSpPr txBox="1"/>
            <p:nvPr/>
          </p:nvSpPr>
          <p:spPr>
            <a:xfrm>
              <a:off x="9029875" y="455141"/>
              <a:ext cx="2743200" cy="338554"/>
            </a:xfrm>
            <a:prstGeom prst="rect">
              <a:avLst/>
            </a:prstGeom>
            <a:solidFill>
              <a:schemeClr val="accent3"/>
            </a:solidFill>
            <a:ln w="38100" cap="flat" cmpd="sng">
              <a:solidFill>
                <a:schemeClr val="accent3"/>
              </a:solidFill>
              <a:prstDash val="solid"/>
              <a:round/>
              <a:headEnd type="none" w="sm" len="sm"/>
              <a:tailEnd type="none" w="sm" len="sm"/>
            </a:ln>
          </p:spPr>
          <p:txBody>
            <a:bodyPr spcFirstLastPara="1" wrap="square" lIns="91425" tIns="45700" rIns="91425" bIns="45700" anchor="t" anchorCtr="0">
              <a:spAutoFit/>
            </a:bodyPr>
            <a:lstStyle>
              <a:defPPr>
                <a:defRPr lang="en-US"/>
              </a:defPPr>
              <a:lvl1pPr marR="0" lvl="0" indent="0" algn="ctr">
                <a:spcBef>
                  <a:spcPts val="0"/>
                </a:spcBef>
                <a:spcAft>
                  <a:spcPts val="0"/>
                </a:spcAft>
                <a:buNone/>
                <a:defRPr sz="1600" b="1">
                  <a:solidFill>
                    <a:schemeClr val="lt1"/>
                  </a:solidFill>
                  <a:latin typeface="+mj-lt"/>
                  <a:ea typeface="Open Sans"/>
                  <a:cs typeface="Open Sans"/>
                </a:defRPr>
              </a:lvl1pPr>
            </a:lstStyle>
            <a:p>
              <a:pPr lvl="0"/>
              <a:r>
                <a:rPr lang="en-US" dirty="0">
                  <a:sym typeface="Open Sans"/>
                </a:rPr>
                <a:t>Tech Support</a:t>
              </a:r>
              <a:endParaRPr dirty="0"/>
            </a:p>
          </p:txBody>
        </p:sp>
        <p:sp>
          <p:nvSpPr>
            <p:cNvPr id="26" name="Google Shape;83;p1">
              <a:extLst>
                <a:ext uri="{FF2B5EF4-FFF2-40B4-BE49-F238E27FC236}">
                  <a16:creationId xmlns:a16="http://schemas.microsoft.com/office/drawing/2014/main" id="{459571E8-8BC2-698D-10B5-2A0DC8FD9F28}"/>
                </a:ext>
              </a:extLst>
            </p:cNvPr>
            <p:cNvSpPr txBox="1"/>
            <p:nvPr/>
          </p:nvSpPr>
          <p:spPr>
            <a:xfrm>
              <a:off x="5892521" y="867543"/>
              <a:ext cx="2743200" cy="246221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dirty="0">
                  <a:solidFill>
                    <a:schemeClr val="dk1"/>
                  </a:solidFill>
                  <a:latin typeface="Open Sans"/>
                  <a:ea typeface="Open Sans"/>
                  <a:cs typeface="Open Sans"/>
                  <a:sym typeface="Open Sans"/>
                </a:rPr>
                <a:t>Click the </a:t>
              </a:r>
              <a:r>
                <a:rPr lang="en-US" sz="1400" b="1" dirty="0">
                  <a:solidFill>
                    <a:srgbClr val="004E89"/>
                  </a:solidFill>
                  <a:latin typeface="Open Sans"/>
                  <a:ea typeface="Open Sans"/>
                  <a:cs typeface="Open Sans"/>
                  <a:sym typeface="Open Sans"/>
                </a:rPr>
                <a:t>Participants </a:t>
              </a:r>
              <a:r>
                <a:rPr lang="en-US" sz="1400" dirty="0">
                  <a:solidFill>
                    <a:schemeClr val="dk1"/>
                  </a:solidFill>
                  <a:latin typeface="Open Sans"/>
                  <a:ea typeface="Open Sans"/>
                  <a:cs typeface="Open Sans"/>
                  <a:sym typeface="Open Sans"/>
                </a:rPr>
                <a:t>icon. Hover over your name, click </a:t>
              </a:r>
              <a:r>
                <a:rPr lang="en-US" sz="1400" b="1" dirty="0">
                  <a:solidFill>
                    <a:schemeClr val="dk1"/>
                  </a:solidFill>
                  <a:latin typeface="Open Sans"/>
                  <a:ea typeface="Open Sans"/>
                  <a:cs typeface="Open Sans"/>
                  <a:sym typeface="Open Sans"/>
                </a:rPr>
                <a:t>More</a:t>
              </a:r>
              <a:r>
                <a:rPr lang="en-US" sz="1400" dirty="0">
                  <a:solidFill>
                    <a:schemeClr val="dk1"/>
                  </a:solidFill>
                  <a:latin typeface="Open Sans"/>
                  <a:ea typeface="Open Sans"/>
                  <a:cs typeface="Open Sans"/>
                  <a:sym typeface="Open Sans"/>
                </a:rPr>
                <a:t>, click </a:t>
              </a:r>
              <a:r>
                <a:rPr lang="en-US" sz="1400" b="1" dirty="0">
                  <a:solidFill>
                    <a:schemeClr val="dk1"/>
                  </a:solidFill>
                  <a:latin typeface="Open Sans"/>
                  <a:ea typeface="Open Sans"/>
                  <a:cs typeface="Open Sans"/>
                  <a:sym typeface="Open Sans"/>
                </a:rPr>
                <a:t>Rename</a:t>
              </a:r>
              <a:r>
                <a:rPr lang="en-US" sz="1400" dirty="0">
                  <a:solidFill>
                    <a:schemeClr val="dk1"/>
                  </a:solidFill>
                  <a:latin typeface="Open Sans"/>
                  <a:ea typeface="Open Sans"/>
                  <a:cs typeface="Open Sans"/>
                  <a:sym typeface="Open Sans"/>
                </a:rPr>
                <a:t>, then enter your full name. </a:t>
              </a:r>
              <a:endParaRPr sz="1400" dirty="0">
                <a:solidFill>
                  <a:schemeClr val="dk1"/>
                </a:solidFill>
                <a:latin typeface="Open Sans"/>
                <a:ea typeface="Open Sans"/>
                <a:cs typeface="Open Sans"/>
                <a:sym typeface="Open Sans"/>
              </a:endParaRPr>
            </a:p>
            <a:p>
              <a:pPr marL="0" marR="0" lvl="0" indent="0" algn="l" rtl="0">
                <a:spcBef>
                  <a:spcPts val="0"/>
                </a:spcBef>
                <a:spcAft>
                  <a:spcPts val="0"/>
                </a:spcAft>
                <a:buNone/>
              </a:pPr>
              <a:endParaRPr sz="1400" dirty="0">
                <a:solidFill>
                  <a:schemeClr val="dk1"/>
                </a:solidFill>
                <a:latin typeface="Open Sans"/>
                <a:ea typeface="Open Sans"/>
                <a:cs typeface="Open Sans"/>
                <a:sym typeface="Open Sans"/>
              </a:endParaRPr>
            </a:p>
            <a:p>
              <a:pPr marL="0" marR="0" lvl="0" indent="0" algn="l" rtl="0">
                <a:spcBef>
                  <a:spcPts val="0"/>
                </a:spcBef>
                <a:spcAft>
                  <a:spcPts val="0"/>
                </a:spcAft>
                <a:buNone/>
              </a:pPr>
              <a:r>
                <a:rPr lang="en-US" sz="1400" dirty="0">
                  <a:solidFill>
                    <a:schemeClr val="dk1"/>
                  </a:solidFill>
                  <a:latin typeface="Open Sans"/>
                  <a:ea typeface="Open Sans"/>
                  <a:cs typeface="Open Sans"/>
                  <a:sym typeface="Open Sans"/>
                </a:rPr>
                <a:t>If multiple people from your agency are sharing your login, please enter everyone’s names so we can take attendance. Click </a:t>
              </a:r>
              <a:r>
                <a:rPr lang="en-US" sz="1400" b="1" dirty="0">
                  <a:solidFill>
                    <a:srgbClr val="004E89"/>
                  </a:solidFill>
                  <a:latin typeface="Open Sans"/>
                  <a:ea typeface="Open Sans"/>
                  <a:cs typeface="Open Sans"/>
                  <a:sym typeface="Open Sans"/>
                </a:rPr>
                <a:t>Participants</a:t>
              </a:r>
              <a:r>
                <a:rPr lang="en-US" sz="1400" dirty="0">
                  <a:solidFill>
                    <a:srgbClr val="004E89"/>
                  </a:solidFill>
                  <a:latin typeface="Open Sans"/>
                  <a:ea typeface="Open Sans"/>
                  <a:cs typeface="Open Sans"/>
                  <a:sym typeface="Open Sans"/>
                </a:rPr>
                <a:t> </a:t>
              </a:r>
              <a:r>
                <a:rPr lang="en-US" sz="1400" dirty="0">
                  <a:solidFill>
                    <a:schemeClr val="dk1"/>
                  </a:solidFill>
                  <a:latin typeface="Open Sans"/>
                  <a:ea typeface="Open Sans"/>
                  <a:cs typeface="Open Sans"/>
                  <a:sym typeface="Open Sans"/>
                </a:rPr>
                <a:t>again to close the Participants window.</a:t>
              </a:r>
              <a:endParaRPr dirty="0"/>
            </a:p>
          </p:txBody>
        </p:sp>
        <p:sp>
          <p:nvSpPr>
            <p:cNvPr id="27" name="Google Shape;84;p1" title="Edit Your Name">
              <a:extLst>
                <a:ext uri="{FF2B5EF4-FFF2-40B4-BE49-F238E27FC236}">
                  <a16:creationId xmlns:a16="http://schemas.microsoft.com/office/drawing/2014/main" id="{48059E92-908A-5DDE-316C-14BE49AF1E04}"/>
                </a:ext>
              </a:extLst>
            </p:cNvPr>
            <p:cNvSpPr txBox="1"/>
            <p:nvPr/>
          </p:nvSpPr>
          <p:spPr>
            <a:xfrm>
              <a:off x="5892521" y="434149"/>
              <a:ext cx="2743200" cy="338554"/>
            </a:xfrm>
            <a:prstGeom prst="rect">
              <a:avLst/>
            </a:prstGeom>
            <a:solidFill>
              <a:schemeClr val="accent3"/>
            </a:solidFill>
            <a:ln w="38100" cap="flat" cmpd="sng">
              <a:solidFill>
                <a:schemeClr val="accent3"/>
              </a:solidFill>
              <a:prstDash val="solid"/>
              <a:round/>
              <a:headEnd type="none" w="sm" len="sm"/>
              <a:tailEnd type="none" w="sm" len="sm"/>
            </a:ln>
          </p:spPr>
          <p:txBody>
            <a:bodyPr spcFirstLastPara="1" wrap="square" lIns="91425" tIns="45700" rIns="91425" bIns="45700" anchor="t" anchorCtr="0">
              <a:spAutoFit/>
            </a:bodyPr>
            <a:lstStyle>
              <a:defPPr>
                <a:defRPr lang="en-US"/>
              </a:defPPr>
              <a:lvl1pPr marR="0" lvl="0" indent="0" algn="ctr">
                <a:spcBef>
                  <a:spcPts val="0"/>
                </a:spcBef>
                <a:spcAft>
                  <a:spcPts val="0"/>
                </a:spcAft>
                <a:buNone/>
                <a:defRPr sz="1600" b="1">
                  <a:solidFill>
                    <a:schemeClr val="lt1"/>
                  </a:solidFill>
                  <a:latin typeface="+mj-lt"/>
                  <a:ea typeface="Open Sans"/>
                  <a:cs typeface="Open Sans"/>
                </a:defRPr>
              </a:lvl1pPr>
            </a:lstStyle>
            <a:p>
              <a:pPr lvl="0"/>
              <a:r>
                <a:rPr lang="en-US" dirty="0">
                  <a:sym typeface="Open Sans"/>
                </a:rPr>
                <a:t>Edit Your Name</a:t>
              </a:r>
              <a:endParaRPr dirty="0"/>
            </a:p>
          </p:txBody>
        </p:sp>
        <p:sp>
          <p:nvSpPr>
            <p:cNvPr id="28" name="Google Shape;86;p1">
              <a:extLst>
                <a:ext uri="{FF2B5EF4-FFF2-40B4-BE49-F238E27FC236}">
                  <a16:creationId xmlns:a16="http://schemas.microsoft.com/office/drawing/2014/main" id="{D6E48CFD-F0E7-74E3-06FD-274E76C0D757}"/>
                </a:ext>
              </a:extLst>
            </p:cNvPr>
            <p:cNvSpPr txBox="1"/>
            <p:nvPr/>
          </p:nvSpPr>
          <p:spPr>
            <a:xfrm>
              <a:off x="272481" y="867543"/>
              <a:ext cx="5238225" cy="160043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dirty="0">
                  <a:solidFill>
                    <a:schemeClr val="dk1"/>
                  </a:solidFill>
                  <a:latin typeface="Open Sans"/>
                  <a:ea typeface="Open Sans"/>
                  <a:cs typeface="Open Sans"/>
                  <a:sym typeface="Open Sans"/>
                </a:rPr>
                <a:t>Click the </a:t>
              </a:r>
              <a:r>
                <a:rPr lang="en-US" sz="1400" b="1" dirty="0">
                  <a:solidFill>
                    <a:srgbClr val="C00000"/>
                  </a:solidFill>
                  <a:latin typeface="Open Sans"/>
                  <a:ea typeface="Open Sans"/>
                  <a:cs typeface="Open Sans"/>
                  <a:sym typeface="Open Sans"/>
                </a:rPr>
                <a:t>arrow</a:t>
              </a:r>
              <a:r>
                <a:rPr lang="en-US" sz="1400" dirty="0">
                  <a:solidFill>
                    <a:schemeClr val="accent4"/>
                  </a:solidFill>
                  <a:latin typeface="Open Sans"/>
                  <a:ea typeface="Open Sans"/>
                  <a:cs typeface="Open Sans"/>
                  <a:sym typeface="Open Sans"/>
                </a:rPr>
                <a:t> </a:t>
              </a:r>
              <a:r>
                <a:rPr lang="en-US" sz="1400" dirty="0">
                  <a:solidFill>
                    <a:schemeClr val="dk1"/>
                  </a:solidFill>
                  <a:latin typeface="Open Sans"/>
                  <a:ea typeface="Open Sans"/>
                  <a:cs typeface="Open Sans"/>
                  <a:sym typeface="Open Sans"/>
                </a:rPr>
                <a:t>next to the </a:t>
              </a:r>
              <a:r>
                <a:rPr lang="en-US" sz="1400" b="1" dirty="0">
                  <a:solidFill>
                    <a:srgbClr val="39BB4A"/>
                  </a:solidFill>
                  <a:latin typeface="Open Sans"/>
                  <a:ea typeface="Open Sans"/>
                  <a:cs typeface="Open Sans"/>
                  <a:sym typeface="Open Sans"/>
                </a:rPr>
                <a:t>microphone</a:t>
              </a:r>
              <a:r>
                <a:rPr lang="en-US" sz="1400" dirty="0">
                  <a:solidFill>
                    <a:srgbClr val="39BB4A"/>
                  </a:solidFill>
                  <a:latin typeface="Open Sans"/>
                  <a:ea typeface="Open Sans"/>
                  <a:cs typeface="Open Sans"/>
                  <a:sym typeface="Open Sans"/>
                </a:rPr>
                <a:t> </a:t>
              </a:r>
              <a:r>
                <a:rPr lang="en-US" sz="1400" dirty="0">
                  <a:solidFill>
                    <a:schemeClr val="dk1"/>
                  </a:solidFill>
                  <a:latin typeface="Open Sans"/>
                  <a:ea typeface="Open Sans"/>
                  <a:cs typeface="Open Sans"/>
                  <a:sym typeface="Open Sans"/>
                </a:rPr>
                <a:t>icon to open audio controls. Select options to: </a:t>
              </a:r>
              <a:endParaRPr dirty="0"/>
            </a:p>
            <a:p>
              <a:pPr marL="285750" marR="0" lvl="0" indent="-285750" algn="l" rtl="0">
                <a:spcBef>
                  <a:spcPts val="0"/>
                </a:spcBef>
                <a:spcAft>
                  <a:spcPts val="0"/>
                </a:spcAft>
                <a:buClr>
                  <a:schemeClr val="dk1"/>
                </a:buClr>
                <a:buSzPts val="1400"/>
                <a:buFont typeface="Arial"/>
                <a:buChar char="•"/>
              </a:pPr>
              <a:r>
                <a:rPr lang="en-US" sz="1400" dirty="0">
                  <a:solidFill>
                    <a:schemeClr val="dk1"/>
                  </a:solidFill>
                  <a:latin typeface="Open Sans"/>
                  <a:ea typeface="Open Sans"/>
                  <a:cs typeface="Open Sans"/>
                  <a:sym typeface="Open Sans"/>
                </a:rPr>
                <a:t>Test or select your microphone and speakers.</a:t>
              </a:r>
              <a:endParaRPr dirty="0"/>
            </a:p>
            <a:p>
              <a:pPr marL="285750" marR="0" lvl="0" indent="-285750" algn="l" rtl="0">
                <a:spcBef>
                  <a:spcPts val="0"/>
                </a:spcBef>
                <a:spcAft>
                  <a:spcPts val="0"/>
                </a:spcAft>
                <a:buClr>
                  <a:schemeClr val="dk1"/>
                </a:buClr>
                <a:buSzPts val="1400"/>
                <a:buFont typeface="Arial"/>
                <a:buChar char="•"/>
              </a:pPr>
              <a:r>
                <a:rPr lang="en-US" sz="1400" dirty="0">
                  <a:solidFill>
                    <a:schemeClr val="dk1"/>
                  </a:solidFill>
                  <a:latin typeface="Open Sans"/>
                  <a:ea typeface="Open Sans"/>
                  <a:cs typeface="Open Sans"/>
                  <a:sym typeface="Open Sans"/>
                </a:rPr>
                <a:t>Use your phone if you don’t have a working microphone. Click </a:t>
              </a:r>
              <a:r>
                <a:rPr lang="en-US" sz="1400" b="1" dirty="0">
                  <a:solidFill>
                    <a:schemeClr val="dk1"/>
                  </a:solidFill>
                  <a:latin typeface="Open Sans"/>
                  <a:ea typeface="Open Sans"/>
                  <a:cs typeface="Open Sans"/>
                  <a:sym typeface="Open Sans"/>
                </a:rPr>
                <a:t>Switch to Phone Audio</a:t>
              </a:r>
              <a:r>
                <a:rPr lang="en-US" sz="1400" dirty="0">
                  <a:solidFill>
                    <a:schemeClr val="dk1"/>
                  </a:solidFill>
                  <a:latin typeface="Open Sans"/>
                  <a:ea typeface="Open Sans"/>
                  <a:cs typeface="Open Sans"/>
                  <a:sym typeface="Open Sans"/>
                </a:rPr>
                <a:t>, call the number provided, and enter the meeting ID and participant ID provided when prompted. </a:t>
              </a:r>
              <a:endParaRPr dirty="0"/>
            </a:p>
          </p:txBody>
        </p:sp>
        <p:sp>
          <p:nvSpPr>
            <p:cNvPr id="29" name="Google Shape;87;p1" title="Audio Set Up Directions">
              <a:extLst>
                <a:ext uri="{FF2B5EF4-FFF2-40B4-BE49-F238E27FC236}">
                  <a16:creationId xmlns:a16="http://schemas.microsoft.com/office/drawing/2014/main" id="{5CF25919-EEF1-F9E7-9B04-31BFB7179FE6}"/>
                </a:ext>
              </a:extLst>
            </p:cNvPr>
            <p:cNvSpPr txBox="1"/>
            <p:nvPr/>
          </p:nvSpPr>
          <p:spPr>
            <a:xfrm>
              <a:off x="272481" y="465808"/>
              <a:ext cx="5221894" cy="338554"/>
            </a:xfrm>
            <a:prstGeom prst="rect">
              <a:avLst/>
            </a:prstGeom>
            <a:solidFill>
              <a:schemeClr val="accent3"/>
            </a:solidFill>
            <a:ln w="38100" cap="flat" cmpd="sng">
              <a:solidFill>
                <a:schemeClr val="accent3"/>
              </a:solidFill>
              <a:prstDash val="solid"/>
              <a:round/>
              <a:headEnd type="none" w="sm" len="sm"/>
              <a:tailEnd type="none" w="sm" len="sm"/>
            </a:ln>
          </p:spPr>
          <p:txBody>
            <a:bodyPr spcFirstLastPara="1" wrap="square" lIns="91425" tIns="45700" rIns="91425" bIns="45700" anchor="t" anchorCtr="0">
              <a:spAutoFit/>
            </a:bodyPr>
            <a:lstStyle/>
            <a:p>
              <a:pPr marL="0" marR="0" lvl="0" indent="0" algn="ctr" defTabSz="914400" rtl="0" eaLnBrk="1" latinLnBrk="0" hangingPunct="1">
                <a:spcBef>
                  <a:spcPts val="0"/>
                </a:spcBef>
                <a:spcAft>
                  <a:spcPts val="0"/>
                </a:spcAft>
                <a:buNone/>
              </a:pPr>
              <a:r>
                <a:rPr lang="en-US" sz="1600" b="1" kern="1200" dirty="0">
                  <a:solidFill>
                    <a:schemeClr val="lt1"/>
                  </a:solidFill>
                  <a:latin typeface="+mj-lt"/>
                  <a:ea typeface="Open Sans"/>
                  <a:cs typeface="Open Sans"/>
                  <a:sym typeface="Open Sans"/>
                </a:rPr>
                <a:t>Audio Controls</a:t>
              </a:r>
              <a:endParaRPr sz="1600" b="1" kern="1200" dirty="0">
                <a:solidFill>
                  <a:schemeClr val="lt1"/>
                </a:solidFill>
                <a:latin typeface="+mj-lt"/>
                <a:ea typeface="Open Sans"/>
                <a:cs typeface="Open Sans"/>
              </a:endParaRPr>
            </a:p>
          </p:txBody>
        </p:sp>
        <p:sp>
          <p:nvSpPr>
            <p:cNvPr id="10" name="Google Shape;84;p1" title="Edit Your Name">
              <a:extLst>
                <a:ext uri="{FF2B5EF4-FFF2-40B4-BE49-F238E27FC236}">
                  <a16:creationId xmlns:a16="http://schemas.microsoft.com/office/drawing/2014/main" id="{BE3284BC-0576-9250-340A-4A6D8B5E23DB}"/>
                </a:ext>
              </a:extLst>
            </p:cNvPr>
            <p:cNvSpPr txBox="1"/>
            <p:nvPr/>
          </p:nvSpPr>
          <p:spPr>
            <a:xfrm>
              <a:off x="5892521" y="3593873"/>
              <a:ext cx="2743200" cy="338554"/>
            </a:xfrm>
            <a:prstGeom prst="rect">
              <a:avLst/>
            </a:prstGeom>
            <a:solidFill>
              <a:schemeClr val="accent3"/>
            </a:solidFill>
            <a:ln w="38100" cap="flat" cmpd="sng">
              <a:solidFill>
                <a:schemeClr val="accent3"/>
              </a:solidFill>
              <a:prstDash val="solid"/>
              <a:round/>
              <a:headEnd type="none" w="sm" len="sm"/>
              <a:tailEnd type="none" w="sm" len="sm"/>
            </a:ln>
          </p:spPr>
          <p:txBody>
            <a:bodyPr spcFirstLastPara="1" wrap="square" lIns="91425" tIns="45700" rIns="91425" bIns="45700" anchor="t" anchorCtr="0">
              <a:spAutoFit/>
            </a:bodyPr>
            <a:lstStyle>
              <a:defPPr>
                <a:defRPr lang="en-US"/>
              </a:defPPr>
              <a:lvl1pPr marR="0" lvl="0" indent="0" algn="ctr">
                <a:spcBef>
                  <a:spcPts val="0"/>
                </a:spcBef>
                <a:spcAft>
                  <a:spcPts val="0"/>
                </a:spcAft>
                <a:buNone/>
                <a:defRPr sz="1600" b="1">
                  <a:solidFill>
                    <a:schemeClr val="lt1"/>
                  </a:solidFill>
                  <a:latin typeface="+mj-lt"/>
                  <a:ea typeface="Open Sans"/>
                  <a:cs typeface="Open Sans"/>
                </a:defRPr>
              </a:lvl1pPr>
            </a:lstStyle>
            <a:p>
              <a:pPr lvl="0"/>
              <a:r>
                <a:rPr lang="en-US" dirty="0">
                  <a:sym typeface="Open Sans"/>
                </a:rPr>
                <a:t>Closed Captions</a:t>
              </a:r>
              <a:endParaRPr dirty="0"/>
            </a:p>
          </p:txBody>
        </p:sp>
        <p:sp>
          <p:nvSpPr>
            <p:cNvPr id="11" name="Google Shape;83;p1">
              <a:extLst>
                <a:ext uri="{FF2B5EF4-FFF2-40B4-BE49-F238E27FC236}">
                  <a16:creationId xmlns:a16="http://schemas.microsoft.com/office/drawing/2014/main" id="{0AB37EFC-7F06-00E4-E140-641344B28EC4}"/>
                </a:ext>
              </a:extLst>
            </p:cNvPr>
            <p:cNvSpPr txBox="1"/>
            <p:nvPr/>
          </p:nvSpPr>
          <p:spPr>
            <a:xfrm>
              <a:off x="5878892" y="4043155"/>
              <a:ext cx="2743200" cy="73862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dirty="0">
                  <a:solidFill>
                    <a:schemeClr val="dk1"/>
                  </a:solidFill>
                  <a:latin typeface="Open Sans"/>
                  <a:ea typeface="Open Sans"/>
                  <a:cs typeface="Open Sans"/>
                  <a:sym typeface="Open Sans"/>
                </a:rPr>
                <a:t>Click the </a:t>
              </a:r>
              <a:r>
                <a:rPr lang="en-US" sz="1400" b="1" dirty="0">
                  <a:solidFill>
                    <a:schemeClr val="accent4"/>
                  </a:solidFill>
                  <a:latin typeface="Open Sans"/>
                  <a:ea typeface="Open Sans"/>
                  <a:cs typeface="Open Sans"/>
                  <a:sym typeface="Open Sans"/>
                </a:rPr>
                <a:t>Show Captions</a:t>
              </a:r>
              <a:r>
                <a:rPr lang="en-US" sz="1400" b="1" dirty="0">
                  <a:solidFill>
                    <a:srgbClr val="004E89"/>
                  </a:solidFill>
                  <a:latin typeface="Open Sans"/>
                  <a:ea typeface="Open Sans"/>
                  <a:cs typeface="Open Sans"/>
                  <a:sym typeface="Open Sans"/>
                </a:rPr>
                <a:t> </a:t>
              </a:r>
              <a:r>
                <a:rPr lang="en-US" sz="1400" dirty="0">
                  <a:solidFill>
                    <a:schemeClr val="dk1"/>
                  </a:solidFill>
                  <a:latin typeface="Open Sans"/>
                  <a:ea typeface="Open Sans"/>
                  <a:cs typeface="Open Sans"/>
                  <a:sym typeface="Open Sans"/>
                </a:rPr>
                <a:t>icon. Choose your language if prompted.</a:t>
              </a:r>
              <a:endParaRPr dirty="0"/>
            </a:p>
          </p:txBody>
        </p:sp>
        <p:sp>
          <p:nvSpPr>
            <p:cNvPr id="30" name="Google Shape;69;p1" title="Highlight Box">
              <a:extLst>
                <a:ext uri="{FF2B5EF4-FFF2-40B4-BE49-F238E27FC236}">
                  <a16:creationId xmlns:a16="http://schemas.microsoft.com/office/drawing/2014/main" id="{206F7373-FD7B-8B2E-C2D8-E9649BDC520D}"/>
                </a:ext>
              </a:extLst>
            </p:cNvPr>
            <p:cNvSpPr/>
            <p:nvPr/>
          </p:nvSpPr>
          <p:spPr>
            <a:xfrm>
              <a:off x="4318925" y="5108472"/>
              <a:ext cx="822614" cy="556062"/>
            </a:xfrm>
            <a:prstGeom prst="rect">
              <a:avLst/>
            </a:prstGeom>
            <a:noFill/>
            <a:ln w="57150" cap="flat" cmpd="sng">
              <a:solidFill>
                <a:srgbClr val="004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75A22"/>
                </a:solidFill>
                <a:latin typeface="Open Sans"/>
                <a:ea typeface="Open Sans"/>
                <a:cs typeface="Open Sans"/>
                <a:sym typeface="Open Sans"/>
              </a:endParaRPr>
            </a:p>
          </p:txBody>
        </p:sp>
        <p:sp>
          <p:nvSpPr>
            <p:cNvPr id="12" name="Google Shape;69;p1" title="Highlight Box">
              <a:extLst>
                <a:ext uri="{FF2B5EF4-FFF2-40B4-BE49-F238E27FC236}">
                  <a16:creationId xmlns:a16="http://schemas.microsoft.com/office/drawing/2014/main" id="{DA90B0BC-F761-6169-7BB2-9244D1301D48}"/>
                </a:ext>
              </a:extLst>
            </p:cNvPr>
            <p:cNvSpPr/>
            <p:nvPr/>
          </p:nvSpPr>
          <p:spPr>
            <a:xfrm>
              <a:off x="5355946" y="5108472"/>
              <a:ext cx="822614" cy="556062"/>
            </a:xfrm>
            <a:prstGeom prst="rect">
              <a:avLst/>
            </a:prstGeom>
            <a:noFill/>
            <a:ln w="57150" cap="flat" cmpd="sng">
              <a:solidFill>
                <a:schemeClr val="accent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75A22"/>
                </a:solidFill>
                <a:latin typeface="Open Sans"/>
                <a:ea typeface="Open Sans"/>
                <a:cs typeface="Open Sans"/>
                <a:sym typeface="Open Sans"/>
              </a:endParaRPr>
            </a:p>
          </p:txBody>
        </p:sp>
        <p:sp>
          <p:nvSpPr>
            <p:cNvPr id="13" name="Google Shape;69;p1" title="Highlight Box">
              <a:extLst>
                <a:ext uri="{FF2B5EF4-FFF2-40B4-BE49-F238E27FC236}">
                  <a16:creationId xmlns:a16="http://schemas.microsoft.com/office/drawing/2014/main" id="{5EA83807-C3FA-1E59-C259-73090D5AAAF1}"/>
                </a:ext>
              </a:extLst>
            </p:cNvPr>
            <p:cNvSpPr/>
            <p:nvPr/>
          </p:nvSpPr>
          <p:spPr>
            <a:xfrm>
              <a:off x="7050462" y="5108472"/>
              <a:ext cx="871902" cy="556062"/>
            </a:xfrm>
            <a:prstGeom prst="rect">
              <a:avLst/>
            </a:prstGeom>
            <a:noFill/>
            <a:ln w="57150" cap="flat" cmpd="sng">
              <a:solidFill>
                <a:schemeClr val="accent4"/>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75A22"/>
                </a:solidFill>
                <a:latin typeface="Open Sans"/>
                <a:ea typeface="Open Sans"/>
                <a:cs typeface="Open Sans"/>
                <a:sym typeface="Open Sans"/>
              </a:endParaRPr>
            </a:p>
          </p:txBody>
        </p:sp>
        <p:sp>
          <p:nvSpPr>
            <p:cNvPr id="14" name="Google Shape;78;p1" title="Text Border Box">
              <a:extLst>
                <a:ext uri="{FF2B5EF4-FFF2-40B4-BE49-F238E27FC236}">
                  <a16:creationId xmlns:a16="http://schemas.microsoft.com/office/drawing/2014/main" id="{8D2592DC-C140-92C9-0B1D-3C703D27FEE9}"/>
                </a:ext>
              </a:extLst>
            </p:cNvPr>
            <p:cNvSpPr/>
            <p:nvPr/>
          </p:nvSpPr>
          <p:spPr>
            <a:xfrm>
              <a:off x="5899225" y="793552"/>
              <a:ext cx="2770617" cy="4169203"/>
            </a:xfrm>
            <a:prstGeom prst="rect">
              <a:avLst/>
            </a:prstGeom>
            <a:noFill/>
            <a:ln w="25400" cap="flat" cmpd="sng">
              <a:solidFill>
                <a:srgbClr val="00386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Open Sans"/>
                <a:ea typeface="Open Sans"/>
                <a:cs typeface="Open Sans"/>
                <a:sym typeface="Open Sans"/>
              </a:endParaRPr>
            </a:p>
          </p:txBody>
        </p:sp>
        <p:sp>
          <p:nvSpPr>
            <p:cNvPr id="24" name="Google Shape;78;p1" title="Text Border Box">
              <a:extLst>
                <a:ext uri="{FF2B5EF4-FFF2-40B4-BE49-F238E27FC236}">
                  <a16:creationId xmlns:a16="http://schemas.microsoft.com/office/drawing/2014/main" id="{0FAA3D11-A11B-E136-B91D-D673F04200FE}"/>
                </a:ext>
              </a:extLst>
            </p:cNvPr>
            <p:cNvSpPr/>
            <p:nvPr/>
          </p:nvSpPr>
          <p:spPr>
            <a:xfrm>
              <a:off x="308993" y="772704"/>
              <a:ext cx="5192086" cy="1750100"/>
            </a:xfrm>
            <a:prstGeom prst="rect">
              <a:avLst/>
            </a:prstGeom>
            <a:noFill/>
            <a:ln w="25400" cap="flat" cmpd="sng">
              <a:solidFill>
                <a:srgbClr val="00386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Open Sans"/>
                <a:ea typeface="Open Sans"/>
                <a:cs typeface="Open Sans"/>
                <a:sym typeface="Open Sans"/>
              </a:endParaRPr>
            </a:p>
          </p:txBody>
        </p:sp>
        <p:sp>
          <p:nvSpPr>
            <p:cNvPr id="25" name="Google Shape;78;p1" title="Text Border Box">
              <a:extLst>
                <a:ext uri="{FF2B5EF4-FFF2-40B4-BE49-F238E27FC236}">
                  <a16:creationId xmlns:a16="http://schemas.microsoft.com/office/drawing/2014/main" id="{4CB15D8E-D0F8-5531-4A2E-C2597C4F4E79}"/>
                </a:ext>
              </a:extLst>
            </p:cNvPr>
            <p:cNvSpPr/>
            <p:nvPr/>
          </p:nvSpPr>
          <p:spPr>
            <a:xfrm>
              <a:off x="2765945" y="2782257"/>
              <a:ext cx="2735134" cy="2074842"/>
            </a:xfrm>
            <a:prstGeom prst="rect">
              <a:avLst/>
            </a:prstGeom>
            <a:noFill/>
            <a:ln w="25400" cap="flat" cmpd="sng">
              <a:solidFill>
                <a:srgbClr val="00386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Open Sans"/>
                <a:ea typeface="Open Sans"/>
                <a:cs typeface="Open Sans"/>
                <a:sym typeface="Open Sans"/>
              </a:endParaRPr>
            </a:p>
          </p:txBody>
        </p:sp>
      </p:grpSp>
      <p:sp>
        <p:nvSpPr>
          <p:cNvPr id="32" name="TextBox 31">
            <a:extLst>
              <a:ext uri="{FF2B5EF4-FFF2-40B4-BE49-F238E27FC236}">
                <a16:creationId xmlns:a16="http://schemas.microsoft.com/office/drawing/2014/main" id="{735917CD-9BB4-5D59-097C-24D895AD8B89}"/>
              </a:ext>
            </a:extLst>
          </p:cNvPr>
          <p:cNvSpPr txBox="1"/>
          <p:nvPr/>
        </p:nvSpPr>
        <p:spPr>
          <a:xfrm>
            <a:off x="319571" y="255550"/>
            <a:ext cx="6926580" cy="646331"/>
          </a:xfrm>
          <a:prstGeom prst="rect">
            <a:avLst/>
          </a:prstGeom>
          <a:noFill/>
        </p:spPr>
        <p:txBody>
          <a:bodyPr wrap="square" rtlCol="0">
            <a:spAutoFit/>
          </a:bodyPr>
          <a:lstStyle/>
          <a:p>
            <a:r>
              <a:rPr lang="en-US" sz="3600" b="1" dirty="0">
                <a:solidFill>
                  <a:schemeClr val="accent1"/>
                </a:solidFill>
                <a:latin typeface="+mj-lt"/>
              </a:rPr>
              <a:t>Zoom Information</a:t>
            </a:r>
          </a:p>
        </p:txBody>
      </p:sp>
    </p:spTree>
    <p:custDataLst>
      <p:tags r:id="rId1"/>
    </p:custDataLst>
    <p:extLst>
      <p:ext uri="{BB962C8B-B14F-4D97-AF65-F5344CB8AC3E}">
        <p14:creationId xmlns:p14="http://schemas.microsoft.com/office/powerpoint/2010/main" val="1641319225"/>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879" y="274675"/>
            <a:ext cx="11776892" cy="1484456"/>
          </a:xfrm>
        </p:spPr>
        <p:txBody>
          <a:bodyPr anchor="b">
            <a:normAutofit/>
          </a:bodyPr>
          <a:lstStyle>
            <a:lvl1pPr algn="l">
              <a:defRPr sz="3600" b="1">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p>
        </p:txBody>
      </p:sp>
      <p:sp>
        <p:nvSpPr>
          <p:cNvPr id="3" name="Subtitle 2"/>
          <p:cNvSpPr>
            <a:spLocks noGrp="1"/>
          </p:cNvSpPr>
          <p:nvPr>
            <p:ph type="subTitle" idx="1"/>
          </p:nvPr>
        </p:nvSpPr>
        <p:spPr>
          <a:xfrm>
            <a:off x="182879" y="1773238"/>
            <a:ext cx="9144000" cy="1655762"/>
          </a:xfrm>
        </p:spPr>
        <p:txBody>
          <a:bodyPr/>
          <a:lstStyle>
            <a:lvl1pPr marL="0" indent="0" algn="l">
              <a:buNone/>
              <a:defRPr sz="2400">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9" name="Picture 8"/>
          <p:cNvPicPr>
            <a:picLocks noChangeAspect="1"/>
          </p:cNvPicPr>
          <p:nvPr/>
        </p:nvPicPr>
        <p:blipFill rotWithShape="1">
          <a:blip r:embed="rId3" cstate="print">
            <a:extLst>
              <a:ext uri="{28A0092B-C50C-407E-A947-70E740481C1C}">
                <a14:useLocalDpi xmlns:a14="http://schemas.microsoft.com/office/drawing/2010/main" val="0"/>
              </a:ext>
            </a:extLst>
          </a:blip>
          <a:srcRect r="79599" b="5637"/>
          <a:stretch/>
        </p:blipFill>
        <p:spPr>
          <a:xfrm>
            <a:off x="7933509" y="2841808"/>
            <a:ext cx="4258492" cy="3882842"/>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3905" y="5517969"/>
            <a:ext cx="3051048" cy="960120"/>
          </a:xfrm>
          <a:prstGeom prst="rect">
            <a:avLst/>
          </a:prstGeom>
        </p:spPr>
      </p:pic>
    </p:spTree>
    <p:custDataLst>
      <p:tags r:id="rId1"/>
    </p:custDataLst>
    <p:extLst>
      <p:ext uri="{BB962C8B-B14F-4D97-AF65-F5344CB8AC3E}">
        <p14:creationId xmlns:p14="http://schemas.microsoft.com/office/powerpoint/2010/main" val="4954454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matchingName="Title Slide with Image">
  <p:cSld name="Title Slide with Image">
    <p:bg>
      <p:bgPr>
        <a:solidFill>
          <a:schemeClr val="lt1"/>
        </a:solidFill>
        <a:effectLst/>
      </p:bgPr>
    </p:bg>
    <p:spTree>
      <p:nvGrpSpPr>
        <p:cNvPr id="1" name="Shape 23"/>
        <p:cNvGrpSpPr/>
        <p:nvPr/>
      </p:nvGrpSpPr>
      <p:grpSpPr>
        <a:xfrm>
          <a:off x="0" y="0"/>
          <a:ext cx="0" cy="0"/>
          <a:chOff x="0" y="0"/>
          <a:chExt cx="0" cy="0"/>
        </a:xfrm>
      </p:grpSpPr>
      <p:sp>
        <p:nvSpPr>
          <p:cNvPr id="24" name="Google Shape;24;p25"/>
          <p:cNvSpPr>
            <a:spLocks noGrp="1"/>
          </p:cNvSpPr>
          <p:nvPr>
            <p:ph type="pic" idx="2"/>
          </p:nvPr>
        </p:nvSpPr>
        <p:spPr>
          <a:xfrm>
            <a:off x="86715" y="86714"/>
            <a:ext cx="12018572" cy="6684572"/>
          </a:xfrm>
          <a:prstGeom prst="rect">
            <a:avLst/>
          </a:prstGeom>
          <a:solidFill>
            <a:srgbClr val="D8D8D8"/>
          </a:solidFill>
          <a:ln>
            <a:noFill/>
          </a:ln>
        </p:spPr>
      </p:sp>
      <p:sp>
        <p:nvSpPr>
          <p:cNvPr id="25" name="Google Shape;25;p25"/>
          <p:cNvSpPr txBox="1">
            <a:spLocks noGrp="1"/>
          </p:cNvSpPr>
          <p:nvPr>
            <p:ph type="ctrTitle"/>
          </p:nvPr>
        </p:nvSpPr>
        <p:spPr>
          <a:xfrm>
            <a:off x="0" y="1768422"/>
            <a:ext cx="6840000" cy="2387600"/>
          </a:xfrm>
          <a:prstGeom prst="rect">
            <a:avLst/>
          </a:prstGeom>
          <a:solidFill>
            <a:schemeClr val="dk1">
              <a:alpha val="80000"/>
            </a:schemeClr>
          </a:solidFill>
          <a:ln>
            <a:noFill/>
          </a:ln>
        </p:spPr>
        <p:txBody>
          <a:bodyPr spcFirstLastPara="1" wrap="square" lIns="432000" tIns="0" rIns="432000" bIns="144000" anchor="b" anchorCtr="0">
            <a:noAutofit/>
          </a:bodyPr>
          <a:lstStyle>
            <a:lvl1pPr lvl="0" algn="l">
              <a:lnSpc>
                <a:spcPct val="90000"/>
              </a:lnSpc>
              <a:spcBef>
                <a:spcPts val="0"/>
              </a:spcBef>
              <a:spcAft>
                <a:spcPts val="0"/>
              </a:spcAft>
              <a:buClr>
                <a:schemeClr val="lt1"/>
              </a:buClr>
              <a:buSzPts val="4200"/>
              <a:buFont typeface="Arial"/>
              <a:buNone/>
              <a:defRPr sz="42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25"/>
          <p:cNvSpPr txBox="1">
            <a:spLocks noGrp="1"/>
          </p:cNvSpPr>
          <p:nvPr>
            <p:ph type="subTitle" idx="1"/>
          </p:nvPr>
        </p:nvSpPr>
        <p:spPr>
          <a:xfrm>
            <a:off x="0" y="4153578"/>
            <a:ext cx="6840000" cy="936000"/>
          </a:xfrm>
          <a:prstGeom prst="rect">
            <a:avLst/>
          </a:prstGeom>
          <a:solidFill>
            <a:schemeClr val="dk1">
              <a:alpha val="89411"/>
            </a:schemeClr>
          </a:solidFill>
          <a:ln>
            <a:noFill/>
          </a:ln>
        </p:spPr>
        <p:txBody>
          <a:bodyPr spcFirstLastPara="1" wrap="square" lIns="432000" tIns="144000" rIns="0" bIns="0" anchor="t" anchorCtr="0">
            <a:noAutofit/>
          </a:bodyPr>
          <a:lstStyle>
            <a:lvl1pPr lvl="0" algn="l">
              <a:lnSpc>
                <a:spcPct val="90000"/>
              </a:lnSpc>
              <a:spcBef>
                <a:spcPts val="1000"/>
              </a:spcBef>
              <a:spcAft>
                <a:spcPts val="0"/>
              </a:spcAft>
              <a:buClr>
                <a:schemeClr val="lt1"/>
              </a:buClr>
              <a:buSzPts val="2100"/>
              <a:buNone/>
              <a:defRPr sz="2100">
                <a:solidFill>
                  <a:schemeClr val="lt1"/>
                </a:solidFill>
              </a:defRPr>
            </a:lvl1pPr>
            <a:lvl2pPr lvl="1" algn="ctr">
              <a:lnSpc>
                <a:spcPct val="90000"/>
              </a:lnSpc>
              <a:spcBef>
                <a:spcPts val="500"/>
              </a:spcBef>
              <a:spcAft>
                <a:spcPts val="0"/>
              </a:spcAft>
              <a:buClr>
                <a:srgbClr val="3F3F3F"/>
              </a:buClr>
              <a:buSzPts val="2000"/>
              <a:buNone/>
              <a:defRPr sz="2000"/>
            </a:lvl2pPr>
            <a:lvl3pPr lvl="2" algn="ctr">
              <a:lnSpc>
                <a:spcPct val="90000"/>
              </a:lnSpc>
              <a:spcBef>
                <a:spcPts val="500"/>
              </a:spcBef>
              <a:spcAft>
                <a:spcPts val="0"/>
              </a:spcAft>
              <a:buClr>
                <a:srgbClr val="3F3F3F"/>
              </a:buClr>
              <a:buSzPts val="1800"/>
              <a:buNone/>
              <a:defRPr sz="1800"/>
            </a:lvl3pPr>
            <a:lvl4pPr lvl="3" algn="ctr">
              <a:lnSpc>
                <a:spcPct val="90000"/>
              </a:lnSpc>
              <a:spcBef>
                <a:spcPts val="500"/>
              </a:spcBef>
              <a:spcAft>
                <a:spcPts val="0"/>
              </a:spcAft>
              <a:buClr>
                <a:srgbClr val="3F3F3F"/>
              </a:buClr>
              <a:buSzPts val="1600"/>
              <a:buNone/>
              <a:defRPr sz="1600"/>
            </a:lvl4pPr>
            <a:lvl5pPr lvl="4" algn="ctr">
              <a:lnSpc>
                <a:spcPct val="90000"/>
              </a:lnSpc>
              <a:spcBef>
                <a:spcPts val="500"/>
              </a:spcBef>
              <a:spcAft>
                <a:spcPts val="0"/>
              </a:spcAft>
              <a:buClr>
                <a:srgbClr val="3F3F3F"/>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extLst>
      <p:ext uri="{BB962C8B-B14F-4D97-AF65-F5344CB8AC3E}">
        <p14:creationId xmlns:p14="http://schemas.microsoft.com/office/powerpoint/2010/main" val="127797598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matchingName="Title and Content">
  <p:cSld name="Title and Content">
    <p:spTree>
      <p:nvGrpSpPr>
        <p:cNvPr id="1" name="Shape 27"/>
        <p:cNvGrpSpPr/>
        <p:nvPr/>
      </p:nvGrpSpPr>
      <p:grpSpPr>
        <a:xfrm>
          <a:off x="0" y="0"/>
          <a:ext cx="0" cy="0"/>
          <a:chOff x="0" y="0"/>
          <a:chExt cx="0" cy="0"/>
        </a:xfrm>
      </p:grpSpPr>
      <p:sp>
        <p:nvSpPr>
          <p:cNvPr id="28" name="Google Shape;28;p26"/>
          <p:cNvSpPr txBox="1">
            <a:spLocks noGrp="1"/>
          </p:cNvSpPr>
          <p:nvPr>
            <p:ph type="body" idx="1"/>
          </p:nvPr>
        </p:nvSpPr>
        <p:spPr>
          <a:xfrm>
            <a:off x="432000" y="1152000"/>
            <a:ext cx="11340000" cy="4680000"/>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solidFill>
                  <a:srgbClr val="3F3F3F"/>
                </a:solidFill>
              </a:defRPr>
            </a:lvl1pPr>
            <a:lvl2pPr marL="914400" lvl="1" indent="-330200" algn="l">
              <a:lnSpc>
                <a:spcPct val="90000"/>
              </a:lnSpc>
              <a:spcBef>
                <a:spcPts val="500"/>
              </a:spcBef>
              <a:spcAft>
                <a:spcPts val="0"/>
              </a:spcAft>
              <a:buClr>
                <a:srgbClr val="3F3F3F"/>
              </a:buClr>
              <a:buSzPts val="1600"/>
              <a:buChar char="•"/>
              <a:defRPr>
                <a:solidFill>
                  <a:srgbClr val="3F3F3F"/>
                </a:solidFill>
              </a:defRPr>
            </a:lvl2pPr>
            <a:lvl3pPr marL="1371600" lvl="2" indent="-317500" algn="l">
              <a:lnSpc>
                <a:spcPct val="90000"/>
              </a:lnSpc>
              <a:spcBef>
                <a:spcPts val="500"/>
              </a:spcBef>
              <a:spcAft>
                <a:spcPts val="0"/>
              </a:spcAft>
              <a:buClr>
                <a:srgbClr val="3F3F3F"/>
              </a:buClr>
              <a:buSzPts val="1400"/>
              <a:buChar char="•"/>
              <a:defRPr>
                <a:solidFill>
                  <a:srgbClr val="3F3F3F"/>
                </a:solidFill>
              </a:defRPr>
            </a:lvl3pPr>
            <a:lvl4pPr marL="1828800" lvl="3" indent="-317500" algn="l">
              <a:lnSpc>
                <a:spcPct val="90000"/>
              </a:lnSpc>
              <a:spcBef>
                <a:spcPts val="500"/>
              </a:spcBef>
              <a:spcAft>
                <a:spcPts val="0"/>
              </a:spcAft>
              <a:buClr>
                <a:srgbClr val="3F3F3F"/>
              </a:buClr>
              <a:buSzPts val="1400"/>
              <a:buChar char="•"/>
              <a:defRPr>
                <a:solidFill>
                  <a:srgbClr val="3F3F3F"/>
                </a:solidFill>
              </a:defRPr>
            </a:lvl4pPr>
            <a:lvl5pPr marL="2286000" lvl="4" indent="-317500" algn="l">
              <a:lnSpc>
                <a:spcPct val="90000"/>
              </a:lnSpc>
              <a:spcBef>
                <a:spcPts val="500"/>
              </a:spcBef>
              <a:spcAft>
                <a:spcPts val="0"/>
              </a:spcAft>
              <a:buClr>
                <a:srgbClr val="3F3F3F"/>
              </a:buClr>
              <a:buSzPts val="1400"/>
              <a:buChar char="•"/>
              <a:defRPr>
                <a:solidFill>
                  <a:srgbClr val="3F3F3F"/>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26"/>
          <p:cNvSpPr txBox="1">
            <a:spLocks noGrp="1"/>
          </p:cNvSpPr>
          <p:nvPr>
            <p:ph type="title"/>
          </p:nvPr>
        </p:nvSpPr>
        <p:spPr>
          <a:xfrm>
            <a:off x="432000" y="432000"/>
            <a:ext cx="11340000" cy="4320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rgbClr val="3F3F3F"/>
              </a:buClr>
              <a:buSzPts val="3200"/>
              <a:buFont typeface="Arial"/>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26"/>
          <p:cNvSpPr txBox="1">
            <a:spLocks noGrp="1"/>
          </p:cNvSpPr>
          <p:nvPr>
            <p:ph type="ftr" idx="11"/>
          </p:nvPr>
        </p:nvSpPr>
        <p:spPr>
          <a:xfrm>
            <a:off x="431999" y="6188628"/>
            <a:ext cx="8784941" cy="365125"/>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26"/>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9386654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matchingName="3 Column">
  <p:cSld name="3 Column">
    <p:spTree>
      <p:nvGrpSpPr>
        <p:cNvPr id="1" name="Shape 46"/>
        <p:cNvGrpSpPr/>
        <p:nvPr/>
      </p:nvGrpSpPr>
      <p:grpSpPr>
        <a:xfrm>
          <a:off x="0" y="0"/>
          <a:ext cx="0" cy="0"/>
          <a:chOff x="0" y="0"/>
          <a:chExt cx="0" cy="0"/>
        </a:xfrm>
      </p:grpSpPr>
      <p:sp>
        <p:nvSpPr>
          <p:cNvPr id="61" name="Google Shape;61;p27"/>
          <p:cNvSpPr txBox="1">
            <a:spLocks noGrp="1"/>
          </p:cNvSpPr>
          <p:nvPr>
            <p:ph type="title"/>
          </p:nvPr>
        </p:nvSpPr>
        <p:spPr>
          <a:xfrm>
            <a:off x="432000" y="432000"/>
            <a:ext cx="11340000" cy="4320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rgbClr val="3F3F3F"/>
              </a:buClr>
              <a:buSzPts val="3200"/>
              <a:buFont typeface="Arial"/>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27"/>
          <p:cNvSpPr txBox="1">
            <a:spLocks noGrp="1"/>
          </p:cNvSpPr>
          <p:nvPr>
            <p:ph type="body" idx="1"/>
          </p:nvPr>
        </p:nvSpPr>
        <p:spPr>
          <a:xfrm>
            <a:off x="432000" y="1152000"/>
            <a:ext cx="3600000" cy="5039250"/>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solidFill>
                  <a:srgbClr val="3F3F3F"/>
                </a:solidFill>
              </a:defRPr>
            </a:lvl1pPr>
            <a:lvl2pPr marL="914400" lvl="1" indent="-330200" algn="l">
              <a:lnSpc>
                <a:spcPct val="90000"/>
              </a:lnSpc>
              <a:spcBef>
                <a:spcPts val="500"/>
              </a:spcBef>
              <a:spcAft>
                <a:spcPts val="0"/>
              </a:spcAft>
              <a:buClr>
                <a:srgbClr val="3F3F3F"/>
              </a:buClr>
              <a:buSzPts val="1600"/>
              <a:buChar char="•"/>
              <a:defRPr>
                <a:solidFill>
                  <a:srgbClr val="3F3F3F"/>
                </a:solidFill>
              </a:defRPr>
            </a:lvl2pPr>
            <a:lvl3pPr marL="1371600" lvl="2" indent="-317500" algn="l">
              <a:lnSpc>
                <a:spcPct val="90000"/>
              </a:lnSpc>
              <a:spcBef>
                <a:spcPts val="500"/>
              </a:spcBef>
              <a:spcAft>
                <a:spcPts val="0"/>
              </a:spcAft>
              <a:buClr>
                <a:srgbClr val="3F3F3F"/>
              </a:buClr>
              <a:buSzPts val="1400"/>
              <a:buChar char="•"/>
              <a:defRPr>
                <a:solidFill>
                  <a:srgbClr val="3F3F3F"/>
                </a:solidFill>
              </a:defRPr>
            </a:lvl3pPr>
            <a:lvl4pPr marL="1828800" lvl="3" indent="-317500" algn="l">
              <a:lnSpc>
                <a:spcPct val="90000"/>
              </a:lnSpc>
              <a:spcBef>
                <a:spcPts val="500"/>
              </a:spcBef>
              <a:spcAft>
                <a:spcPts val="0"/>
              </a:spcAft>
              <a:buClr>
                <a:srgbClr val="3F3F3F"/>
              </a:buClr>
              <a:buSzPts val="1400"/>
              <a:buChar char="•"/>
              <a:defRPr>
                <a:solidFill>
                  <a:srgbClr val="3F3F3F"/>
                </a:solidFill>
              </a:defRPr>
            </a:lvl4pPr>
            <a:lvl5pPr marL="2286000" lvl="4" indent="-317500" algn="l">
              <a:lnSpc>
                <a:spcPct val="90000"/>
              </a:lnSpc>
              <a:spcBef>
                <a:spcPts val="500"/>
              </a:spcBef>
              <a:spcAft>
                <a:spcPts val="0"/>
              </a:spcAft>
              <a:buClr>
                <a:srgbClr val="3F3F3F"/>
              </a:buClr>
              <a:buSzPts val="1400"/>
              <a:buChar char="•"/>
              <a:defRPr>
                <a:solidFill>
                  <a:srgbClr val="3F3F3F"/>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3" name="Google Shape;63;p27"/>
          <p:cNvSpPr txBox="1">
            <a:spLocks noGrp="1"/>
          </p:cNvSpPr>
          <p:nvPr>
            <p:ph type="ftr" idx="11"/>
          </p:nvPr>
        </p:nvSpPr>
        <p:spPr>
          <a:xfrm>
            <a:off x="431999" y="6188628"/>
            <a:ext cx="8784941" cy="365125"/>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27"/>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a:p>
        </p:txBody>
      </p:sp>
      <p:sp>
        <p:nvSpPr>
          <p:cNvPr id="65" name="Google Shape;65;p27"/>
          <p:cNvSpPr txBox="1">
            <a:spLocks noGrp="1"/>
          </p:cNvSpPr>
          <p:nvPr>
            <p:ph type="body" idx="2"/>
          </p:nvPr>
        </p:nvSpPr>
        <p:spPr>
          <a:xfrm>
            <a:off x="4301550" y="1152000"/>
            <a:ext cx="3600450" cy="5038725"/>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6" name="Google Shape;66;p27"/>
          <p:cNvSpPr txBox="1">
            <a:spLocks noGrp="1"/>
          </p:cNvSpPr>
          <p:nvPr>
            <p:ph type="body" idx="3"/>
          </p:nvPr>
        </p:nvSpPr>
        <p:spPr>
          <a:xfrm>
            <a:off x="8171550" y="1152000"/>
            <a:ext cx="3600450" cy="5038725"/>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327705872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matchingName="Large Numbers Option 1">
  <p:cSld name="Large Numbers Option 1">
    <p:bg>
      <p:bgPr>
        <a:solidFill>
          <a:schemeClr val="lt1"/>
        </a:solidFill>
        <a:effectLst/>
      </p:bgPr>
    </p:bg>
    <p:spTree>
      <p:nvGrpSpPr>
        <p:cNvPr id="1" name="Shape 67"/>
        <p:cNvGrpSpPr/>
        <p:nvPr/>
      </p:nvGrpSpPr>
      <p:grpSpPr>
        <a:xfrm>
          <a:off x="0" y="0"/>
          <a:ext cx="0" cy="0"/>
          <a:chOff x="0" y="0"/>
          <a:chExt cx="0" cy="0"/>
        </a:xfrm>
      </p:grpSpPr>
      <p:sp>
        <p:nvSpPr>
          <p:cNvPr id="69" name="Google Shape;69;p28"/>
          <p:cNvSpPr txBox="1">
            <a:spLocks noGrp="1"/>
          </p:cNvSpPr>
          <p:nvPr>
            <p:ph type="title"/>
          </p:nvPr>
        </p:nvSpPr>
        <p:spPr>
          <a:xfrm>
            <a:off x="432000" y="432000"/>
            <a:ext cx="11340000" cy="4320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rgbClr val="3F3F3F"/>
              </a:buClr>
              <a:buSzPts val="3200"/>
              <a:buFont typeface="Arial"/>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8"/>
          <p:cNvSpPr txBox="1">
            <a:spLocks noGrp="1"/>
          </p:cNvSpPr>
          <p:nvPr>
            <p:ph type="body" idx="1"/>
          </p:nvPr>
        </p:nvSpPr>
        <p:spPr>
          <a:xfrm>
            <a:off x="906843" y="3429050"/>
            <a:ext cx="4522314" cy="2762949"/>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solidFill>
                  <a:srgbClr val="3F3F3F"/>
                </a:solidFill>
              </a:defRPr>
            </a:lvl1pPr>
            <a:lvl2pPr marL="914400" lvl="1" indent="-330200" algn="l">
              <a:lnSpc>
                <a:spcPct val="90000"/>
              </a:lnSpc>
              <a:spcBef>
                <a:spcPts val="500"/>
              </a:spcBef>
              <a:spcAft>
                <a:spcPts val="0"/>
              </a:spcAft>
              <a:buClr>
                <a:srgbClr val="3F3F3F"/>
              </a:buClr>
              <a:buSzPts val="1600"/>
              <a:buChar char="•"/>
              <a:defRPr>
                <a:solidFill>
                  <a:srgbClr val="3F3F3F"/>
                </a:solidFill>
              </a:defRPr>
            </a:lvl2pPr>
            <a:lvl3pPr marL="1371600" lvl="2" indent="-317500" algn="l">
              <a:lnSpc>
                <a:spcPct val="90000"/>
              </a:lnSpc>
              <a:spcBef>
                <a:spcPts val="500"/>
              </a:spcBef>
              <a:spcAft>
                <a:spcPts val="0"/>
              </a:spcAft>
              <a:buClr>
                <a:srgbClr val="3F3F3F"/>
              </a:buClr>
              <a:buSzPts val="1400"/>
              <a:buChar char="•"/>
              <a:defRPr>
                <a:solidFill>
                  <a:srgbClr val="3F3F3F"/>
                </a:solidFill>
              </a:defRPr>
            </a:lvl3pPr>
            <a:lvl4pPr marL="1828800" lvl="3" indent="-317500" algn="l">
              <a:lnSpc>
                <a:spcPct val="90000"/>
              </a:lnSpc>
              <a:spcBef>
                <a:spcPts val="500"/>
              </a:spcBef>
              <a:spcAft>
                <a:spcPts val="0"/>
              </a:spcAft>
              <a:buClr>
                <a:srgbClr val="3F3F3F"/>
              </a:buClr>
              <a:buSzPts val="1400"/>
              <a:buChar char="•"/>
              <a:defRPr>
                <a:solidFill>
                  <a:srgbClr val="3F3F3F"/>
                </a:solidFill>
              </a:defRPr>
            </a:lvl4pPr>
            <a:lvl5pPr marL="2286000" lvl="4" indent="-317500" algn="l">
              <a:lnSpc>
                <a:spcPct val="90000"/>
              </a:lnSpc>
              <a:spcBef>
                <a:spcPts val="500"/>
              </a:spcBef>
              <a:spcAft>
                <a:spcPts val="0"/>
              </a:spcAft>
              <a:buClr>
                <a:srgbClr val="3F3F3F"/>
              </a:buClr>
              <a:buSzPts val="1400"/>
              <a:buChar char="•"/>
              <a:defRPr>
                <a:solidFill>
                  <a:srgbClr val="3F3F3F"/>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8"/>
          <p:cNvSpPr txBox="1">
            <a:spLocks noGrp="1"/>
          </p:cNvSpPr>
          <p:nvPr>
            <p:ph type="ftr" idx="11"/>
          </p:nvPr>
        </p:nvSpPr>
        <p:spPr>
          <a:xfrm>
            <a:off x="431999" y="6188628"/>
            <a:ext cx="8784941" cy="365125"/>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28"/>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a:p>
        </p:txBody>
      </p:sp>
      <p:sp>
        <p:nvSpPr>
          <p:cNvPr id="73" name="Google Shape;73;p28"/>
          <p:cNvSpPr txBox="1">
            <a:spLocks noGrp="1"/>
          </p:cNvSpPr>
          <p:nvPr>
            <p:ph type="body" idx="2"/>
          </p:nvPr>
        </p:nvSpPr>
        <p:spPr>
          <a:xfrm>
            <a:off x="6774740" y="3429000"/>
            <a:ext cx="4522407" cy="2762250"/>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4" name="Google Shape;74;p28"/>
          <p:cNvSpPr txBox="1">
            <a:spLocks noGrp="1"/>
          </p:cNvSpPr>
          <p:nvPr>
            <p:ph type="body" idx="3"/>
          </p:nvPr>
        </p:nvSpPr>
        <p:spPr>
          <a:xfrm>
            <a:off x="906463" y="2278063"/>
            <a:ext cx="4522787" cy="885825"/>
          </a:xfrm>
          <a:prstGeom prst="rect">
            <a:avLst/>
          </a:prstGeom>
          <a:noFill/>
          <a:ln>
            <a:noFill/>
          </a:ln>
        </p:spPr>
        <p:txBody>
          <a:bodyPr spcFirstLastPara="1" wrap="square" lIns="0" tIns="0" rIns="0" bIns="0" anchor="ctr" anchorCtr="0">
            <a:noAutofit/>
          </a:bodyPr>
          <a:lstStyle>
            <a:lvl1pPr marL="457200" lvl="0" indent="-228600" algn="l">
              <a:lnSpc>
                <a:spcPct val="90000"/>
              </a:lnSpc>
              <a:spcBef>
                <a:spcPts val="1000"/>
              </a:spcBef>
              <a:spcAft>
                <a:spcPts val="0"/>
              </a:spcAft>
              <a:buClr>
                <a:srgbClr val="3F3F3F"/>
              </a:buClr>
              <a:buSzPts val="8000"/>
              <a:buNone/>
              <a:defRPr sz="8000" b="1">
                <a:latin typeface="Arial"/>
                <a:ea typeface="Arial"/>
                <a:cs typeface="Arial"/>
                <a:sym typeface="Arial"/>
              </a:defRPr>
            </a:lvl1pPr>
            <a:lvl2pPr marL="914400" lvl="1" indent="-228600" algn="l">
              <a:lnSpc>
                <a:spcPct val="90000"/>
              </a:lnSpc>
              <a:spcBef>
                <a:spcPts val="500"/>
              </a:spcBef>
              <a:spcAft>
                <a:spcPts val="0"/>
              </a:spcAft>
              <a:buClr>
                <a:srgbClr val="3F3F3F"/>
              </a:buClr>
              <a:buSzPts val="8000"/>
              <a:buNone/>
              <a:defRPr sz="8000">
                <a:latin typeface="Arial"/>
                <a:ea typeface="Arial"/>
                <a:cs typeface="Arial"/>
                <a:sym typeface="Arial"/>
              </a:defRPr>
            </a:lvl2pPr>
            <a:lvl3pPr marL="1371600" lvl="2" indent="-228600" algn="l">
              <a:lnSpc>
                <a:spcPct val="90000"/>
              </a:lnSpc>
              <a:spcBef>
                <a:spcPts val="500"/>
              </a:spcBef>
              <a:spcAft>
                <a:spcPts val="0"/>
              </a:spcAft>
              <a:buClr>
                <a:srgbClr val="3F3F3F"/>
              </a:buClr>
              <a:buSzPts val="8000"/>
              <a:buNone/>
              <a:defRPr sz="8000">
                <a:latin typeface="Arial"/>
                <a:ea typeface="Arial"/>
                <a:cs typeface="Arial"/>
                <a:sym typeface="Arial"/>
              </a:defRPr>
            </a:lvl3pPr>
            <a:lvl4pPr marL="1828800" lvl="3" indent="-228600" algn="l">
              <a:lnSpc>
                <a:spcPct val="90000"/>
              </a:lnSpc>
              <a:spcBef>
                <a:spcPts val="500"/>
              </a:spcBef>
              <a:spcAft>
                <a:spcPts val="0"/>
              </a:spcAft>
              <a:buClr>
                <a:srgbClr val="3F3F3F"/>
              </a:buClr>
              <a:buSzPts val="8000"/>
              <a:buNone/>
              <a:defRPr sz="8000">
                <a:latin typeface="Arial"/>
                <a:ea typeface="Arial"/>
                <a:cs typeface="Arial"/>
                <a:sym typeface="Arial"/>
              </a:defRPr>
            </a:lvl4pPr>
            <a:lvl5pPr marL="2286000" lvl="4" indent="-228600" algn="l">
              <a:lnSpc>
                <a:spcPct val="90000"/>
              </a:lnSpc>
              <a:spcBef>
                <a:spcPts val="500"/>
              </a:spcBef>
              <a:spcAft>
                <a:spcPts val="0"/>
              </a:spcAft>
              <a:buClr>
                <a:srgbClr val="3F3F3F"/>
              </a:buClr>
              <a:buSzPts val="8000"/>
              <a:buNone/>
              <a:defRPr sz="8000">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28"/>
          <p:cNvSpPr txBox="1">
            <a:spLocks noGrp="1"/>
          </p:cNvSpPr>
          <p:nvPr>
            <p:ph type="body" idx="4"/>
          </p:nvPr>
        </p:nvSpPr>
        <p:spPr>
          <a:xfrm>
            <a:off x="6762750" y="2278063"/>
            <a:ext cx="4522787" cy="885825"/>
          </a:xfrm>
          <a:prstGeom prst="rect">
            <a:avLst/>
          </a:prstGeom>
          <a:noFill/>
          <a:ln>
            <a:noFill/>
          </a:ln>
        </p:spPr>
        <p:txBody>
          <a:bodyPr spcFirstLastPara="1" wrap="square" lIns="0" tIns="0" rIns="0" bIns="0" anchor="ctr" anchorCtr="0">
            <a:noAutofit/>
          </a:bodyPr>
          <a:lstStyle>
            <a:lvl1pPr marL="457200" lvl="0" indent="-228600" algn="l">
              <a:lnSpc>
                <a:spcPct val="90000"/>
              </a:lnSpc>
              <a:spcBef>
                <a:spcPts val="1000"/>
              </a:spcBef>
              <a:spcAft>
                <a:spcPts val="0"/>
              </a:spcAft>
              <a:buClr>
                <a:srgbClr val="3F3F3F"/>
              </a:buClr>
              <a:buSzPts val="8000"/>
              <a:buNone/>
              <a:defRPr sz="8000" b="1" i="0">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149313559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matchingName="Large Image and Text">
  <p:cSld name="Large Image and Text">
    <p:bg>
      <p:bgPr>
        <a:solidFill>
          <a:schemeClr val="lt1"/>
        </a:solidFill>
        <a:effectLst/>
      </p:bgPr>
    </p:bg>
    <p:spTree>
      <p:nvGrpSpPr>
        <p:cNvPr id="1" name="Shape 77"/>
        <p:cNvGrpSpPr/>
        <p:nvPr/>
      </p:nvGrpSpPr>
      <p:grpSpPr>
        <a:xfrm>
          <a:off x="0" y="0"/>
          <a:ext cx="0" cy="0"/>
          <a:chOff x="0" y="0"/>
          <a:chExt cx="0" cy="0"/>
        </a:xfrm>
      </p:grpSpPr>
      <p:sp>
        <p:nvSpPr>
          <p:cNvPr id="78" name="Google Shape;78;p29"/>
          <p:cNvSpPr txBox="1">
            <a:spLocks noGrp="1"/>
          </p:cNvSpPr>
          <p:nvPr>
            <p:ph type="ctrTitle"/>
          </p:nvPr>
        </p:nvSpPr>
        <p:spPr>
          <a:xfrm>
            <a:off x="84000" y="3517901"/>
            <a:ext cx="6012000" cy="1409700"/>
          </a:xfrm>
          <a:prstGeom prst="rect">
            <a:avLst/>
          </a:prstGeom>
          <a:solidFill>
            <a:schemeClr val="dk1"/>
          </a:solidFill>
          <a:ln>
            <a:noFill/>
          </a:ln>
        </p:spPr>
        <p:txBody>
          <a:bodyPr spcFirstLastPara="1" wrap="square" lIns="288000" tIns="0" rIns="432000" bIns="144000" anchor="b" anchorCtr="0">
            <a:noAutofit/>
          </a:bodyPr>
          <a:lstStyle>
            <a:lvl1pPr lvl="0" algn="r">
              <a:lnSpc>
                <a:spcPct val="90000"/>
              </a:lnSpc>
              <a:spcBef>
                <a:spcPts val="0"/>
              </a:spcBef>
              <a:spcAft>
                <a:spcPts val="0"/>
              </a:spcAft>
              <a:buClr>
                <a:schemeClr val="lt1"/>
              </a:buClr>
              <a:buSzPts val="4200"/>
              <a:buFont typeface="Arial"/>
              <a:buNone/>
              <a:defRPr sz="42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29"/>
          <p:cNvSpPr txBox="1">
            <a:spLocks noGrp="1"/>
          </p:cNvSpPr>
          <p:nvPr>
            <p:ph type="subTitle" idx="1"/>
          </p:nvPr>
        </p:nvSpPr>
        <p:spPr>
          <a:xfrm>
            <a:off x="84000" y="4927600"/>
            <a:ext cx="6012000" cy="1845743"/>
          </a:xfrm>
          <a:prstGeom prst="rect">
            <a:avLst/>
          </a:prstGeom>
          <a:solidFill>
            <a:srgbClr val="262626"/>
          </a:solidFill>
          <a:ln>
            <a:noFill/>
          </a:ln>
        </p:spPr>
        <p:txBody>
          <a:bodyPr spcFirstLastPara="1" wrap="square" lIns="288000" tIns="144000" rIns="432000" bIns="0" anchor="t" anchorCtr="0">
            <a:noAutofit/>
          </a:bodyPr>
          <a:lstStyle>
            <a:lvl1pPr lvl="0" algn="r">
              <a:lnSpc>
                <a:spcPct val="90000"/>
              </a:lnSpc>
              <a:spcBef>
                <a:spcPts val="1000"/>
              </a:spcBef>
              <a:spcAft>
                <a:spcPts val="0"/>
              </a:spcAft>
              <a:buClr>
                <a:schemeClr val="lt1"/>
              </a:buClr>
              <a:buSzPts val="2100"/>
              <a:buNone/>
              <a:defRPr sz="2100">
                <a:solidFill>
                  <a:schemeClr val="lt1"/>
                </a:solidFill>
              </a:defRPr>
            </a:lvl1pPr>
            <a:lvl2pPr lvl="1" algn="ctr">
              <a:lnSpc>
                <a:spcPct val="90000"/>
              </a:lnSpc>
              <a:spcBef>
                <a:spcPts val="500"/>
              </a:spcBef>
              <a:spcAft>
                <a:spcPts val="0"/>
              </a:spcAft>
              <a:buClr>
                <a:srgbClr val="3F3F3F"/>
              </a:buClr>
              <a:buSzPts val="2000"/>
              <a:buNone/>
              <a:defRPr sz="2000"/>
            </a:lvl2pPr>
            <a:lvl3pPr lvl="2" algn="ctr">
              <a:lnSpc>
                <a:spcPct val="90000"/>
              </a:lnSpc>
              <a:spcBef>
                <a:spcPts val="500"/>
              </a:spcBef>
              <a:spcAft>
                <a:spcPts val="0"/>
              </a:spcAft>
              <a:buClr>
                <a:srgbClr val="3F3F3F"/>
              </a:buClr>
              <a:buSzPts val="1800"/>
              <a:buNone/>
              <a:defRPr sz="1800"/>
            </a:lvl3pPr>
            <a:lvl4pPr lvl="3" algn="ctr">
              <a:lnSpc>
                <a:spcPct val="90000"/>
              </a:lnSpc>
              <a:spcBef>
                <a:spcPts val="500"/>
              </a:spcBef>
              <a:spcAft>
                <a:spcPts val="0"/>
              </a:spcAft>
              <a:buClr>
                <a:srgbClr val="3F3F3F"/>
              </a:buClr>
              <a:buSzPts val="1600"/>
              <a:buNone/>
              <a:defRPr sz="1600"/>
            </a:lvl4pPr>
            <a:lvl5pPr lvl="4" algn="ctr">
              <a:lnSpc>
                <a:spcPct val="90000"/>
              </a:lnSpc>
              <a:spcBef>
                <a:spcPts val="500"/>
              </a:spcBef>
              <a:spcAft>
                <a:spcPts val="0"/>
              </a:spcAft>
              <a:buClr>
                <a:srgbClr val="3F3F3F"/>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80" name="Google Shape;80;p29"/>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a:p>
        </p:txBody>
      </p:sp>
      <p:sp>
        <p:nvSpPr>
          <p:cNvPr id="82" name="Google Shape;82;p29"/>
          <p:cNvSpPr>
            <a:spLocks noGrp="1"/>
          </p:cNvSpPr>
          <p:nvPr>
            <p:ph type="pic" idx="2"/>
          </p:nvPr>
        </p:nvSpPr>
        <p:spPr>
          <a:xfrm>
            <a:off x="84000" y="86714"/>
            <a:ext cx="6009285" cy="3431187"/>
          </a:xfrm>
          <a:prstGeom prst="rect">
            <a:avLst/>
          </a:prstGeom>
          <a:solidFill>
            <a:srgbClr val="333333"/>
          </a:solidFill>
          <a:ln>
            <a:noFill/>
          </a:ln>
        </p:spPr>
      </p:sp>
      <p:sp>
        <p:nvSpPr>
          <p:cNvPr id="83" name="Google Shape;83;p29"/>
          <p:cNvSpPr txBox="1">
            <a:spLocks noGrp="1"/>
          </p:cNvSpPr>
          <p:nvPr>
            <p:ph type="body" idx="3"/>
          </p:nvPr>
        </p:nvSpPr>
        <p:spPr>
          <a:xfrm>
            <a:off x="6464300" y="1152000"/>
            <a:ext cx="5307700" cy="4680000"/>
          </a:xfrm>
          <a:prstGeom prst="rect">
            <a:avLst/>
          </a:prstGeom>
          <a:noFill/>
          <a:ln>
            <a:noFill/>
          </a:ln>
        </p:spPr>
        <p:txBody>
          <a:bodyPr spcFirstLastPara="1" wrap="square" lIns="0" tIns="0" rIns="0" bIns="0" anchor="b" anchorCtr="0">
            <a:noAutofit/>
          </a:bodyPr>
          <a:lstStyle>
            <a:lvl1pPr marL="457200" lvl="0" indent="-342900" algn="l">
              <a:lnSpc>
                <a:spcPct val="90000"/>
              </a:lnSpc>
              <a:spcBef>
                <a:spcPts val="1000"/>
              </a:spcBef>
              <a:spcAft>
                <a:spcPts val="0"/>
              </a:spcAft>
              <a:buClr>
                <a:srgbClr val="3F3F3F"/>
              </a:buClr>
              <a:buSzPts val="1800"/>
              <a:buChar char="•"/>
              <a:defRPr>
                <a:solidFill>
                  <a:srgbClr val="3F3F3F"/>
                </a:solidFill>
              </a:defRPr>
            </a:lvl1pPr>
            <a:lvl2pPr marL="914400" lvl="1" indent="-330200" algn="l">
              <a:lnSpc>
                <a:spcPct val="90000"/>
              </a:lnSpc>
              <a:spcBef>
                <a:spcPts val="500"/>
              </a:spcBef>
              <a:spcAft>
                <a:spcPts val="0"/>
              </a:spcAft>
              <a:buClr>
                <a:srgbClr val="3F3F3F"/>
              </a:buClr>
              <a:buSzPts val="1600"/>
              <a:buChar char="•"/>
              <a:defRPr>
                <a:solidFill>
                  <a:srgbClr val="3F3F3F"/>
                </a:solidFill>
              </a:defRPr>
            </a:lvl2pPr>
            <a:lvl3pPr marL="1371600" lvl="2" indent="-317500" algn="l">
              <a:lnSpc>
                <a:spcPct val="90000"/>
              </a:lnSpc>
              <a:spcBef>
                <a:spcPts val="500"/>
              </a:spcBef>
              <a:spcAft>
                <a:spcPts val="0"/>
              </a:spcAft>
              <a:buClr>
                <a:srgbClr val="3F3F3F"/>
              </a:buClr>
              <a:buSzPts val="1400"/>
              <a:buChar char="•"/>
              <a:defRPr>
                <a:solidFill>
                  <a:srgbClr val="3F3F3F"/>
                </a:solidFill>
              </a:defRPr>
            </a:lvl3pPr>
            <a:lvl4pPr marL="1828800" lvl="3" indent="-317500" algn="l">
              <a:lnSpc>
                <a:spcPct val="90000"/>
              </a:lnSpc>
              <a:spcBef>
                <a:spcPts val="500"/>
              </a:spcBef>
              <a:spcAft>
                <a:spcPts val="0"/>
              </a:spcAft>
              <a:buClr>
                <a:srgbClr val="3F3F3F"/>
              </a:buClr>
              <a:buSzPts val="1400"/>
              <a:buChar char="•"/>
              <a:defRPr>
                <a:solidFill>
                  <a:srgbClr val="3F3F3F"/>
                </a:solidFill>
              </a:defRPr>
            </a:lvl4pPr>
            <a:lvl5pPr marL="2286000" lvl="4" indent="-317500" algn="l">
              <a:lnSpc>
                <a:spcPct val="90000"/>
              </a:lnSpc>
              <a:spcBef>
                <a:spcPts val="500"/>
              </a:spcBef>
              <a:spcAft>
                <a:spcPts val="0"/>
              </a:spcAft>
              <a:buClr>
                <a:srgbClr val="3F3F3F"/>
              </a:buClr>
              <a:buSzPts val="1400"/>
              <a:buChar char="•"/>
              <a:defRPr>
                <a:solidFill>
                  <a:srgbClr val="3F3F3F"/>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48792507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1_Image Bullets">
  <p:cSld name="1_Image Bullets">
    <p:spTree>
      <p:nvGrpSpPr>
        <p:cNvPr id="1" name="Shape 84"/>
        <p:cNvGrpSpPr/>
        <p:nvPr/>
      </p:nvGrpSpPr>
      <p:grpSpPr>
        <a:xfrm>
          <a:off x="0" y="0"/>
          <a:ext cx="0" cy="0"/>
          <a:chOff x="0" y="0"/>
          <a:chExt cx="0" cy="0"/>
        </a:xfrm>
      </p:grpSpPr>
      <p:sp>
        <p:nvSpPr>
          <p:cNvPr id="90" name="Google Shape;90;p30"/>
          <p:cNvSpPr txBox="1">
            <a:spLocks noGrp="1"/>
          </p:cNvSpPr>
          <p:nvPr>
            <p:ph type="title"/>
          </p:nvPr>
        </p:nvSpPr>
        <p:spPr>
          <a:xfrm>
            <a:off x="432000" y="432000"/>
            <a:ext cx="11340000" cy="4320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rgbClr val="3F3F3F"/>
              </a:buClr>
              <a:buSzPts val="3200"/>
              <a:buFont typeface="Arial"/>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30"/>
          <p:cNvSpPr txBox="1">
            <a:spLocks noGrp="1"/>
          </p:cNvSpPr>
          <p:nvPr>
            <p:ph type="ftr" idx="11"/>
          </p:nvPr>
        </p:nvSpPr>
        <p:spPr>
          <a:xfrm>
            <a:off x="431999" y="6188628"/>
            <a:ext cx="8784941" cy="365125"/>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2" name="Google Shape;92;p30"/>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a:p>
        </p:txBody>
      </p:sp>
      <p:sp>
        <p:nvSpPr>
          <p:cNvPr id="93" name="Google Shape;93;p30"/>
          <p:cNvSpPr txBox="1">
            <a:spLocks noGrp="1"/>
          </p:cNvSpPr>
          <p:nvPr>
            <p:ph type="body" idx="1"/>
          </p:nvPr>
        </p:nvSpPr>
        <p:spPr>
          <a:xfrm>
            <a:off x="2726075" y="4688112"/>
            <a:ext cx="2160588"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4" name="Google Shape;94;p30"/>
          <p:cNvSpPr txBox="1">
            <a:spLocks noGrp="1"/>
          </p:cNvSpPr>
          <p:nvPr>
            <p:ph type="body" idx="2"/>
          </p:nvPr>
        </p:nvSpPr>
        <p:spPr>
          <a:xfrm>
            <a:off x="5020543" y="4688112"/>
            <a:ext cx="2160588"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5" name="Google Shape;95;p30"/>
          <p:cNvSpPr txBox="1">
            <a:spLocks noGrp="1"/>
          </p:cNvSpPr>
          <p:nvPr>
            <p:ph type="body" idx="3"/>
          </p:nvPr>
        </p:nvSpPr>
        <p:spPr>
          <a:xfrm>
            <a:off x="7315012" y="4683647"/>
            <a:ext cx="2160588"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6" name="Google Shape;96;p30"/>
          <p:cNvSpPr txBox="1">
            <a:spLocks noGrp="1"/>
          </p:cNvSpPr>
          <p:nvPr>
            <p:ph type="body" idx="4"/>
          </p:nvPr>
        </p:nvSpPr>
        <p:spPr>
          <a:xfrm>
            <a:off x="9609481" y="4688112"/>
            <a:ext cx="2160588"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7" name="Google Shape;97;p30"/>
          <p:cNvSpPr txBox="1">
            <a:spLocks noGrp="1"/>
          </p:cNvSpPr>
          <p:nvPr>
            <p:ph type="body" idx="5"/>
          </p:nvPr>
        </p:nvSpPr>
        <p:spPr>
          <a:xfrm>
            <a:off x="431800" y="3926334"/>
            <a:ext cx="2160000"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8" name="Google Shape;98;p30"/>
          <p:cNvSpPr txBox="1">
            <a:spLocks noGrp="1"/>
          </p:cNvSpPr>
          <p:nvPr>
            <p:ph type="body" idx="6"/>
          </p:nvPr>
        </p:nvSpPr>
        <p:spPr>
          <a:xfrm>
            <a:off x="2726076" y="3926335"/>
            <a:ext cx="2160587"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9" name="Google Shape;99;p30"/>
          <p:cNvSpPr txBox="1">
            <a:spLocks noGrp="1"/>
          </p:cNvSpPr>
          <p:nvPr>
            <p:ph type="body" idx="7"/>
          </p:nvPr>
        </p:nvSpPr>
        <p:spPr>
          <a:xfrm>
            <a:off x="5020543" y="3926335"/>
            <a:ext cx="2160588"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0" name="Google Shape;100;p30"/>
          <p:cNvSpPr txBox="1">
            <a:spLocks noGrp="1"/>
          </p:cNvSpPr>
          <p:nvPr>
            <p:ph type="body" idx="8"/>
          </p:nvPr>
        </p:nvSpPr>
        <p:spPr>
          <a:xfrm>
            <a:off x="7315013" y="3926335"/>
            <a:ext cx="2160587"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1" name="Google Shape;101;p30"/>
          <p:cNvSpPr txBox="1">
            <a:spLocks noGrp="1"/>
          </p:cNvSpPr>
          <p:nvPr>
            <p:ph type="body" idx="9"/>
          </p:nvPr>
        </p:nvSpPr>
        <p:spPr>
          <a:xfrm>
            <a:off x="9609481" y="3926335"/>
            <a:ext cx="2160588"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2" name="Google Shape;102;p30"/>
          <p:cNvSpPr txBox="1">
            <a:spLocks noGrp="1"/>
          </p:cNvSpPr>
          <p:nvPr>
            <p:ph type="body" idx="13"/>
          </p:nvPr>
        </p:nvSpPr>
        <p:spPr>
          <a:xfrm>
            <a:off x="432094" y="4683350"/>
            <a:ext cx="2160000"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3" name="Google Shape;103;p30"/>
          <p:cNvSpPr>
            <a:spLocks noGrp="1"/>
          </p:cNvSpPr>
          <p:nvPr>
            <p:ph type="pic" idx="14"/>
          </p:nvPr>
        </p:nvSpPr>
        <p:spPr>
          <a:xfrm>
            <a:off x="1086454" y="2358091"/>
            <a:ext cx="854075" cy="854075"/>
          </a:xfrm>
          <a:prstGeom prst="rect">
            <a:avLst/>
          </a:prstGeom>
          <a:noFill/>
          <a:ln>
            <a:noFill/>
          </a:ln>
        </p:spPr>
      </p:sp>
      <p:sp>
        <p:nvSpPr>
          <p:cNvPr id="104" name="Google Shape;104;p30"/>
          <p:cNvSpPr>
            <a:spLocks noGrp="1"/>
          </p:cNvSpPr>
          <p:nvPr>
            <p:ph type="pic" idx="15"/>
          </p:nvPr>
        </p:nvSpPr>
        <p:spPr>
          <a:xfrm>
            <a:off x="3380176" y="2358091"/>
            <a:ext cx="854075" cy="854075"/>
          </a:xfrm>
          <a:prstGeom prst="rect">
            <a:avLst/>
          </a:prstGeom>
          <a:noFill/>
          <a:ln>
            <a:noFill/>
          </a:ln>
        </p:spPr>
      </p:sp>
      <p:sp>
        <p:nvSpPr>
          <p:cNvPr id="105" name="Google Shape;105;p30"/>
          <p:cNvSpPr>
            <a:spLocks noGrp="1"/>
          </p:cNvSpPr>
          <p:nvPr>
            <p:ph type="pic" idx="16"/>
          </p:nvPr>
        </p:nvSpPr>
        <p:spPr>
          <a:xfrm>
            <a:off x="5673898" y="2358091"/>
            <a:ext cx="854075" cy="854075"/>
          </a:xfrm>
          <a:prstGeom prst="rect">
            <a:avLst/>
          </a:prstGeom>
          <a:noFill/>
          <a:ln>
            <a:noFill/>
          </a:ln>
        </p:spPr>
      </p:sp>
      <p:sp>
        <p:nvSpPr>
          <p:cNvPr id="106" name="Google Shape;106;p30"/>
          <p:cNvSpPr>
            <a:spLocks noGrp="1"/>
          </p:cNvSpPr>
          <p:nvPr>
            <p:ph type="pic" idx="17"/>
          </p:nvPr>
        </p:nvSpPr>
        <p:spPr>
          <a:xfrm>
            <a:off x="7967620" y="2358091"/>
            <a:ext cx="854075" cy="854075"/>
          </a:xfrm>
          <a:prstGeom prst="rect">
            <a:avLst/>
          </a:prstGeom>
          <a:noFill/>
          <a:ln>
            <a:noFill/>
          </a:ln>
        </p:spPr>
      </p:sp>
      <p:sp>
        <p:nvSpPr>
          <p:cNvPr id="107" name="Google Shape;107;p30"/>
          <p:cNvSpPr>
            <a:spLocks noGrp="1"/>
          </p:cNvSpPr>
          <p:nvPr>
            <p:ph type="pic" idx="18"/>
          </p:nvPr>
        </p:nvSpPr>
        <p:spPr>
          <a:xfrm>
            <a:off x="10261341" y="2358091"/>
            <a:ext cx="854075" cy="854075"/>
          </a:xfrm>
          <a:prstGeom prst="rect">
            <a:avLst/>
          </a:prstGeom>
          <a:noFill/>
          <a:ln>
            <a:noFill/>
          </a:ln>
        </p:spPr>
      </p:sp>
    </p:spTree>
    <p:extLst>
      <p:ext uri="{BB962C8B-B14F-4D97-AF65-F5344CB8AC3E}">
        <p14:creationId xmlns:p14="http://schemas.microsoft.com/office/powerpoint/2010/main" val="3694145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 Smart Art Graphic">
    <p:spTree>
      <p:nvGrpSpPr>
        <p:cNvPr id="1" name=""/>
        <p:cNvGrpSpPr/>
        <p:nvPr/>
      </p:nvGrpSpPr>
      <p:grpSpPr>
        <a:xfrm>
          <a:off x="0" y="0"/>
          <a:ext cx="0" cy="0"/>
          <a:chOff x="0" y="0"/>
          <a:chExt cx="0" cy="0"/>
        </a:xfrm>
      </p:grpSpPr>
      <p:sp>
        <p:nvSpPr>
          <p:cNvPr id="5" name="SmartArt Placeholder 4">
            <a:extLst>
              <a:ext uri="{FF2B5EF4-FFF2-40B4-BE49-F238E27FC236}">
                <a16:creationId xmlns:a16="http://schemas.microsoft.com/office/drawing/2014/main" id="{A2B14AED-5E7B-5FB4-17FE-593153B911FC}"/>
              </a:ext>
            </a:extLst>
          </p:cNvPr>
          <p:cNvSpPr>
            <a:spLocks noGrp="1"/>
          </p:cNvSpPr>
          <p:nvPr>
            <p:ph type="dgm" sz="quarter" idx="11"/>
          </p:nvPr>
        </p:nvSpPr>
        <p:spPr>
          <a:xfrm>
            <a:off x="614148" y="1251284"/>
            <a:ext cx="10986449" cy="5174916"/>
          </a:xfrm>
        </p:spPr>
        <p:txBody>
          <a:bodyPr/>
          <a:lstStyle/>
          <a:p>
            <a:r>
              <a:rPr lang="en-US"/>
              <a:t>Click icon to add SmartArt graphic</a:t>
            </a:r>
            <a:endParaRPr lang="en-US" dirty="0"/>
          </a:p>
        </p:txBody>
      </p:sp>
      <p:sp>
        <p:nvSpPr>
          <p:cNvPr id="3" name="Title 1">
            <a:extLst>
              <a:ext uri="{FF2B5EF4-FFF2-40B4-BE49-F238E27FC236}">
                <a16:creationId xmlns:a16="http://schemas.microsoft.com/office/drawing/2014/main" id="{AB934576-44AB-A577-07B2-85B62BAD744F}"/>
              </a:ext>
            </a:extLst>
          </p:cNvPr>
          <p:cNvSpPr>
            <a:spLocks noGrp="1"/>
          </p:cNvSpPr>
          <p:nvPr>
            <p:ph type="title" hasCustomPrompt="1"/>
          </p:nvPr>
        </p:nvSpPr>
        <p:spPr>
          <a:xfrm>
            <a:off x="614148" y="431799"/>
            <a:ext cx="10986449" cy="673669"/>
          </a:xfrm>
        </p:spPr>
        <p:txBody>
          <a:bodyPr/>
          <a:lstStyle/>
          <a:p>
            <a:r>
              <a:rPr lang="en-US" dirty="0"/>
              <a:t>Add Slide Title Here</a:t>
            </a:r>
          </a:p>
        </p:txBody>
      </p:sp>
      <p:sp>
        <p:nvSpPr>
          <p:cNvPr id="2" name="TextBox 1">
            <a:extLst>
              <a:ext uri="{FF2B5EF4-FFF2-40B4-BE49-F238E27FC236}">
                <a16:creationId xmlns:a16="http://schemas.microsoft.com/office/drawing/2014/main" id="{3A48AC22-5794-F7B1-7403-7A23B912D54D}"/>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1316563783"/>
      </p:ext>
    </p:extLst>
  </p:cSld>
  <p:clrMapOvr>
    <a:masterClrMapping/>
  </p:clrMapOvr>
  <p:hf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112"/>
        <p:cNvGrpSpPr/>
        <p:nvPr/>
      </p:nvGrpSpPr>
      <p:grpSpPr>
        <a:xfrm>
          <a:off x="0" y="0"/>
          <a:ext cx="0" cy="0"/>
          <a:chOff x="0" y="0"/>
          <a:chExt cx="0" cy="0"/>
        </a:xfrm>
      </p:grpSpPr>
      <p:sp>
        <p:nvSpPr>
          <p:cNvPr id="127" name="Google Shape;127;p31"/>
          <p:cNvSpPr txBox="1">
            <a:spLocks noGrp="1"/>
          </p:cNvSpPr>
          <p:nvPr>
            <p:ph type="title"/>
          </p:nvPr>
        </p:nvSpPr>
        <p:spPr>
          <a:xfrm>
            <a:off x="432000" y="432000"/>
            <a:ext cx="11340000" cy="4320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rgbClr val="3F3F3F"/>
              </a:buClr>
              <a:buSzPts val="3200"/>
              <a:buFont typeface="Arial"/>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8" name="Google Shape;128;p31"/>
          <p:cNvSpPr txBox="1">
            <a:spLocks noGrp="1"/>
          </p:cNvSpPr>
          <p:nvPr>
            <p:ph type="body" idx="1"/>
          </p:nvPr>
        </p:nvSpPr>
        <p:spPr>
          <a:xfrm>
            <a:off x="432000" y="1152000"/>
            <a:ext cx="5472000" cy="5040000"/>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solidFill>
                  <a:srgbClr val="3F3F3F"/>
                </a:solidFill>
              </a:defRPr>
            </a:lvl1pPr>
            <a:lvl2pPr marL="914400" lvl="1" indent="-330200" algn="l">
              <a:lnSpc>
                <a:spcPct val="90000"/>
              </a:lnSpc>
              <a:spcBef>
                <a:spcPts val="500"/>
              </a:spcBef>
              <a:spcAft>
                <a:spcPts val="0"/>
              </a:spcAft>
              <a:buClr>
                <a:srgbClr val="3F3F3F"/>
              </a:buClr>
              <a:buSzPts val="1600"/>
              <a:buChar char="•"/>
              <a:defRPr>
                <a:solidFill>
                  <a:srgbClr val="3F3F3F"/>
                </a:solidFill>
              </a:defRPr>
            </a:lvl2pPr>
            <a:lvl3pPr marL="1371600" lvl="2" indent="-317500" algn="l">
              <a:lnSpc>
                <a:spcPct val="90000"/>
              </a:lnSpc>
              <a:spcBef>
                <a:spcPts val="500"/>
              </a:spcBef>
              <a:spcAft>
                <a:spcPts val="0"/>
              </a:spcAft>
              <a:buClr>
                <a:srgbClr val="3F3F3F"/>
              </a:buClr>
              <a:buSzPts val="1400"/>
              <a:buChar char="•"/>
              <a:defRPr>
                <a:solidFill>
                  <a:srgbClr val="3F3F3F"/>
                </a:solidFill>
              </a:defRPr>
            </a:lvl3pPr>
            <a:lvl4pPr marL="1828800" lvl="3" indent="-317500" algn="l">
              <a:lnSpc>
                <a:spcPct val="90000"/>
              </a:lnSpc>
              <a:spcBef>
                <a:spcPts val="500"/>
              </a:spcBef>
              <a:spcAft>
                <a:spcPts val="0"/>
              </a:spcAft>
              <a:buClr>
                <a:srgbClr val="3F3F3F"/>
              </a:buClr>
              <a:buSzPts val="1400"/>
              <a:buChar char="•"/>
              <a:defRPr>
                <a:solidFill>
                  <a:srgbClr val="3F3F3F"/>
                </a:solidFill>
              </a:defRPr>
            </a:lvl4pPr>
            <a:lvl5pPr marL="2286000" lvl="4" indent="-317500" algn="l">
              <a:lnSpc>
                <a:spcPct val="90000"/>
              </a:lnSpc>
              <a:spcBef>
                <a:spcPts val="500"/>
              </a:spcBef>
              <a:spcAft>
                <a:spcPts val="0"/>
              </a:spcAft>
              <a:buClr>
                <a:srgbClr val="3F3F3F"/>
              </a:buClr>
              <a:buSzPts val="1400"/>
              <a:buChar char="•"/>
              <a:defRPr>
                <a:solidFill>
                  <a:srgbClr val="3F3F3F"/>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29" name="Google Shape;129;p31"/>
          <p:cNvSpPr txBox="1">
            <a:spLocks noGrp="1"/>
          </p:cNvSpPr>
          <p:nvPr>
            <p:ph type="ftr" idx="11"/>
          </p:nvPr>
        </p:nvSpPr>
        <p:spPr>
          <a:xfrm>
            <a:off x="431999" y="6188628"/>
            <a:ext cx="8784941" cy="365125"/>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0" name="Google Shape;130;p31"/>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a:p>
        </p:txBody>
      </p:sp>
      <p:sp>
        <p:nvSpPr>
          <p:cNvPr id="131" name="Google Shape;131;p31"/>
          <p:cNvSpPr txBox="1">
            <a:spLocks noGrp="1"/>
          </p:cNvSpPr>
          <p:nvPr>
            <p:ph type="body" idx="2"/>
          </p:nvPr>
        </p:nvSpPr>
        <p:spPr>
          <a:xfrm>
            <a:off x="6300384" y="1140847"/>
            <a:ext cx="5471616" cy="5036116"/>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40292989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Title Slide with Half Image">
  <p:cSld name="Title Slide with Half Image">
    <p:bg>
      <p:bgPr>
        <a:solidFill>
          <a:schemeClr val="lt1"/>
        </a:solidFill>
        <a:effectLst/>
      </p:bgPr>
    </p:bg>
    <p:spTree>
      <p:nvGrpSpPr>
        <p:cNvPr id="1" name="Shape 132"/>
        <p:cNvGrpSpPr/>
        <p:nvPr/>
      </p:nvGrpSpPr>
      <p:grpSpPr>
        <a:xfrm>
          <a:off x="0" y="0"/>
          <a:ext cx="0" cy="0"/>
          <a:chOff x="0" y="0"/>
          <a:chExt cx="0" cy="0"/>
        </a:xfrm>
      </p:grpSpPr>
      <p:sp>
        <p:nvSpPr>
          <p:cNvPr id="137" name="Google Shape;137;p32"/>
          <p:cNvSpPr>
            <a:spLocks noGrp="1"/>
          </p:cNvSpPr>
          <p:nvPr>
            <p:ph type="pic" idx="2"/>
          </p:nvPr>
        </p:nvSpPr>
        <p:spPr>
          <a:xfrm>
            <a:off x="86714" y="86714"/>
            <a:ext cx="6009285" cy="6684572"/>
          </a:xfrm>
          <a:prstGeom prst="rect">
            <a:avLst/>
          </a:prstGeom>
          <a:solidFill>
            <a:srgbClr val="D8D8D8"/>
          </a:solidFill>
          <a:ln>
            <a:noFill/>
          </a:ln>
        </p:spPr>
      </p:sp>
      <p:sp>
        <p:nvSpPr>
          <p:cNvPr id="138" name="Google Shape;138;p32"/>
          <p:cNvSpPr txBox="1">
            <a:spLocks noGrp="1"/>
          </p:cNvSpPr>
          <p:nvPr>
            <p:ph type="ctrTitle"/>
          </p:nvPr>
        </p:nvSpPr>
        <p:spPr>
          <a:xfrm>
            <a:off x="6095999" y="86714"/>
            <a:ext cx="6009287" cy="4068402"/>
          </a:xfrm>
          <a:prstGeom prst="rect">
            <a:avLst/>
          </a:prstGeom>
          <a:solidFill>
            <a:schemeClr val="dk1">
              <a:alpha val="80000"/>
            </a:schemeClr>
          </a:solidFill>
          <a:ln>
            <a:noFill/>
          </a:ln>
        </p:spPr>
        <p:txBody>
          <a:bodyPr spcFirstLastPara="1" wrap="square" lIns="288000" tIns="0" rIns="432000" bIns="144000" anchor="b" anchorCtr="0">
            <a:noAutofit/>
          </a:bodyPr>
          <a:lstStyle>
            <a:lvl1pPr lvl="0" algn="r">
              <a:lnSpc>
                <a:spcPct val="90000"/>
              </a:lnSpc>
              <a:spcBef>
                <a:spcPts val="0"/>
              </a:spcBef>
              <a:spcAft>
                <a:spcPts val="0"/>
              </a:spcAft>
              <a:buClr>
                <a:schemeClr val="lt1"/>
              </a:buClr>
              <a:buSzPts val="4200"/>
              <a:buFont typeface="Arial"/>
              <a:buNone/>
              <a:defRPr sz="42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9" name="Google Shape;139;p32"/>
          <p:cNvSpPr txBox="1">
            <a:spLocks noGrp="1"/>
          </p:cNvSpPr>
          <p:nvPr>
            <p:ph type="subTitle" idx="1"/>
          </p:nvPr>
        </p:nvSpPr>
        <p:spPr>
          <a:xfrm>
            <a:off x="6095999" y="4152672"/>
            <a:ext cx="6009287" cy="1818422"/>
          </a:xfrm>
          <a:prstGeom prst="rect">
            <a:avLst/>
          </a:prstGeom>
          <a:solidFill>
            <a:srgbClr val="F2F2F2">
              <a:alpha val="80000"/>
            </a:srgbClr>
          </a:solidFill>
          <a:ln>
            <a:noFill/>
          </a:ln>
        </p:spPr>
        <p:txBody>
          <a:bodyPr spcFirstLastPara="1" wrap="square" lIns="288000" tIns="144000" rIns="432000" bIns="0" anchor="t" anchorCtr="0">
            <a:noAutofit/>
          </a:bodyPr>
          <a:lstStyle>
            <a:lvl1pPr lvl="0" algn="r">
              <a:lnSpc>
                <a:spcPct val="90000"/>
              </a:lnSpc>
              <a:spcBef>
                <a:spcPts val="1000"/>
              </a:spcBef>
              <a:spcAft>
                <a:spcPts val="0"/>
              </a:spcAft>
              <a:buClr>
                <a:schemeClr val="dk1"/>
              </a:buClr>
              <a:buSzPts val="2100"/>
              <a:buNone/>
              <a:defRPr sz="2100">
                <a:solidFill>
                  <a:schemeClr val="dk1"/>
                </a:solidFill>
              </a:defRPr>
            </a:lvl1pPr>
            <a:lvl2pPr lvl="1" algn="ctr">
              <a:lnSpc>
                <a:spcPct val="90000"/>
              </a:lnSpc>
              <a:spcBef>
                <a:spcPts val="500"/>
              </a:spcBef>
              <a:spcAft>
                <a:spcPts val="0"/>
              </a:spcAft>
              <a:buClr>
                <a:srgbClr val="3F3F3F"/>
              </a:buClr>
              <a:buSzPts val="2000"/>
              <a:buNone/>
              <a:defRPr sz="2000"/>
            </a:lvl2pPr>
            <a:lvl3pPr lvl="2" algn="ctr">
              <a:lnSpc>
                <a:spcPct val="90000"/>
              </a:lnSpc>
              <a:spcBef>
                <a:spcPts val="500"/>
              </a:spcBef>
              <a:spcAft>
                <a:spcPts val="0"/>
              </a:spcAft>
              <a:buClr>
                <a:srgbClr val="3F3F3F"/>
              </a:buClr>
              <a:buSzPts val="1800"/>
              <a:buNone/>
              <a:defRPr sz="1800"/>
            </a:lvl3pPr>
            <a:lvl4pPr lvl="3" algn="ctr">
              <a:lnSpc>
                <a:spcPct val="90000"/>
              </a:lnSpc>
              <a:spcBef>
                <a:spcPts val="500"/>
              </a:spcBef>
              <a:spcAft>
                <a:spcPts val="0"/>
              </a:spcAft>
              <a:buClr>
                <a:srgbClr val="3F3F3F"/>
              </a:buClr>
              <a:buSzPts val="1600"/>
              <a:buNone/>
              <a:defRPr sz="1600"/>
            </a:lvl4pPr>
            <a:lvl5pPr lvl="4" algn="ctr">
              <a:lnSpc>
                <a:spcPct val="90000"/>
              </a:lnSpc>
              <a:spcBef>
                <a:spcPts val="500"/>
              </a:spcBef>
              <a:spcAft>
                <a:spcPts val="0"/>
              </a:spcAft>
              <a:buClr>
                <a:srgbClr val="3F3F3F"/>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0" name="Google Shape;140;p32"/>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43885049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matchingName="1_3 x Image Bullets Left">
  <p:cSld name="1_3 x Image Bullets Left">
    <p:spTree>
      <p:nvGrpSpPr>
        <p:cNvPr id="1" name="Shape 142"/>
        <p:cNvGrpSpPr/>
        <p:nvPr/>
      </p:nvGrpSpPr>
      <p:grpSpPr>
        <a:xfrm>
          <a:off x="0" y="0"/>
          <a:ext cx="0" cy="0"/>
          <a:chOff x="0" y="0"/>
          <a:chExt cx="0" cy="0"/>
        </a:xfrm>
      </p:grpSpPr>
      <p:sp>
        <p:nvSpPr>
          <p:cNvPr id="146" name="Google Shape;146;p33"/>
          <p:cNvSpPr>
            <a:spLocks noGrp="1"/>
          </p:cNvSpPr>
          <p:nvPr>
            <p:ph type="pic" idx="2"/>
          </p:nvPr>
        </p:nvSpPr>
        <p:spPr>
          <a:xfrm>
            <a:off x="1086454" y="2358091"/>
            <a:ext cx="854075" cy="854075"/>
          </a:xfrm>
          <a:prstGeom prst="rect">
            <a:avLst/>
          </a:prstGeom>
          <a:noFill/>
          <a:ln>
            <a:noFill/>
          </a:ln>
        </p:spPr>
      </p:sp>
      <p:sp>
        <p:nvSpPr>
          <p:cNvPr id="147" name="Google Shape;147;p33"/>
          <p:cNvSpPr>
            <a:spLocks noGrp="1"/>
          </p:cNvSpPr>
          <p:nvPr>
            <p:ph type="pic" idx="3"/>
          </p:nvPr>
        </p:nvSpPr>
        <p:spPr>
          <a:xfrm>
            <a:off x="3380176" y="2358091"/>
            <a:ext cx="854075" cy="854075"/>
          </a:xfrm>
          <a:prstGeom prst="rect">
            <a:avLst/>
          </a:prstGeom>
          <a:noFill/>
          <a:ln>
            <a:noFill/>
          </a:ln>
        </p:spPr>
      </p:sp>
      <p:sp>
        <p:nvSpPr>
          <p:cNvPr id="148" name="Google Shape;148;p33"/>
          <p:cNvSpPr>
            <a:spLocks noGrp="1"/>
          </p:cNvSpPr>
          <p:nvPr>
            <p:ph type="pic" idx="4"/>
          </p:nvPr>
        </p:nvSpPr>
        <p:spPr>
          <a:xfrm>
            <a:off x="5673898" y="2358091"/>
            <a:ext cx="854075" cy="854075"/>
          </a:xfrm>
          <a:prstGeom prst="rect">
            <a:avLst/>
          </a:prstGeom>
          <a:noFill/>
          <a:ln>
            <a:noFill/>
          </a:ln>
        </p:spPr>
      </p:sp>
      <p:sp>
        <p:nvSpPr>
          <p:cNvPr id="150" name="Google Shape;150;p33"/>
          <p:cNvSpPr>
            <a:spLocks noGrp="1"/>
          </p:cNvSpPr>
          <p:nvPr>
            <p:ph type="pic" idx="5"/>
          </p:nvPr>
        </p:nvSpPr>
        <p:spPr>
          <a:xfrm>
            <a:off x="7632650" y="86714"/>
            <a:ext cx="4472635" cy="6478538"/>
          </a:xfrm>
          <a:prstGeom prst="rect">
            <a:avLst/>
          </a:prstGeom>
          <a:solidFill>
            <a:srgbClr val="F2F2F2"/>
          </a:solidFill>
          <a:ln>
            <a:noFill/>
          </a:ln>
        </p:spPr>
      </p:sp>
      <p:sp>
        <p:nvSpPr>
          <p:cNvPr id="151" name="Google Shape;151;p33"/>
          <p:cNvSpPr txBox="1">
            <a:spLocks noGrp="1"/>
          </p:cNvSpPr>
          <p:nvPr>
            <p:ph type="title"/>
          </p:nvPr>
        </p:nvSpPr>
        <p:spPr>
          <a:xfrm>
            <a:off x="432000" y="432000"/>
            <a:ext cx="11340000" cy="4320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rgbClr val="3F3F3F"/>
              </a:buClr>
              <a:buSzPts val="3200"/>
              <a:buFont typeface="Arial"/>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2" name="Google Shape;152;p33"/>
          <p:cNvSpPr txBox="1">
            <a:spLocks noGrp="1"/>
          </p:cNvSpPr>
          <p:nvPr>
            <p:ph type="ftr" idx="11"/>
          </p:nvPr>
        </p:nvSpPr>
        <p:spPr>
          <a:xfrm>
            <a:off x="431999" y="6188628"/>
            <a:ext cx="8784941" cy="365125"/>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3" name="Google Shape;153;p33"/>
          <p:cNvSpPr txBox="1">
            <a:spLocks noGrp="1"/>
          </p:cNvSpPr>
          <p:nvPr>
            <p:ph type="body" idx="1"/>
          </p:nvPr>
        </p:nvSpPr>
        <p:spPr>
          <a:xfrm>
            <a:off x="2726075" y="4688112"/>
            <a:ext cx="2160588"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4" name="Google Shape;154;p33"/>
          <p:cNvSpPr txBox="1">
            <a:spLocks noGrp="1"/>
          </p:cNvSpPr>
          <p:nvPr>
            <p:ph type="body" idx="6"/>
          </p:nvPr>
        </p:nvSpPr>
        <p:spPr>
          <a:xfrm>
            <a:off x="5020543" y="4688112"/>
            <a:ext cx="2160588"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5" name="Google Shape;155;p33"/>
          <p:cNvSpPr txBox="1">
            <a:spLocks noGrp="1"/>
          </p:cNvSpPr>
          <p:nvPr>
            <p:ph type="body" idx="7"/>
          </p:nvPr>
        </p:nvSpPr>
        <p:spPr>
          <a:xfrm>
            <a:off x="431800" y="3926334"/>
            <a:ext cx="2160000"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6" name="Google Shape;156;p33"/>
          <p:cNvSpPr txBox="1">
            <a:spLocks noGrp="1"/>
          </p:cNvSpPr>
          <p:nvPr>
            <p:ph type="body" idx="8"/>
          </p:nvPr>
        </p:nvSpPr>
        <p:spPr>
          <a:xfrm>
            <a:off x="2726076" y="3926335"/>
            <a:ext cx="2160587"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7" name="Google Shape;157;p33"/>
          <p:cNvSpPr txBox="1">
            <a:spLocks noGrp="1"/>
          </p:cNvSpPr>
          <p:nvPr>
            <p:ph type="body" idx="9"/>
          </p:nvPr>
        </p:nvSpPr>
        <p:spPr>
          <a:xfrm>
            <a:off x="5020543" y="3926335"/>
            <a:ext cx="2160588"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8" name="Google Shape;158;p33"/>
          <p:cNvSpPr txBox="1">
            <a:spLocks noGrp="1"/>
          </p:cNvSpPr>
          <p:nvPr>
            <p:ph type="body" idx="13"/>
          </p:nvPr>
        </p:nvSpPr>
        <p:spPr>
          <a:xfrm>
            <a:off x="432094" y="4683350"/>
            <a:ext cx="2160000"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63" name="Google Shape;163;p33"/>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85797121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matchingName="2_3 x Image Bullets Right">
  <p:cSld name="2_3 x Image Bullets Right">
    <p:spTree>
      <p:nvGrpSpPr>
        <p:cNvPr id="1" name="Shape 166"/>
        <p:cNvGrpSpPr/>
        <p:nvPr/>
      </p:nvGrpSpPr>
      <p:grpSpPr>
        <a:xfrm>
          <a:off x="0" y="0"/>
          <a:ext cx="0" cy="0"/>
          <a:chOff x="0" y="0"/>
          <a:chExt cx="0" cy="0"/>
        </a:xfrm>
      </p:grpSpPr>
      <p:sp>
        <p:nvSpPr>
          <p:cNvPr id="169" name="Google Shape;169;p34"/>
          <p:cNvSpPr>
            <a:spLocks noGrp="1"/>
          </p:cNvSpPr>
          <p:nvPr>
            <p:ph type="pic" idx="2"/>
          </p:nvPr>
        </p:nvSpPr>
        <p:spPr>
          <a:xfrm>
            <a:off x="105351" y="496139"/>
            <a:ext cx="6208364" cy="6275148"/>
          </a:xfrm>
          <a:prstGeom prst="rect">
            <a:avLst/>
          </a:prstGeom>
          <a:solidFill>
            <a:srgbClr val="F2F2F2"/>
          </a:solidFill>
          <a:ln>
            <a:noFill/>
          </a:ln>
        </p:spPr>
      </p:sp>
      <p:sp>
        <p:nvSpPr>
          <p:cNvPr id="170" name="Google Shape;170;p34"/>
          <p:cNvSpPr txBox="1">
            <a:spLocks noGrp="1"/>
          </p:cNvSpPr>
          <p:nvPr>
            <p:ph type="title"/>
          </p:nvPr>
        </p:nvSpPr>
        <p:spPr>
          <a:xfrm>
            <a:off x="6830329" y="774519"/>
            <a:ext cx="4703542" cy="4320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rgbClr val="3F3F3F"/>
              </a:buClr>
              <a:buSzPts val="3200"/>
              <a:buFont typeface="Arial"/>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1" name="Google Shape;171;p34"/>
          <p:cNvSpPr txBox="1">
            <a:spLocks noGrp="1"/>
          </p:cNvSpPr>
          <p:nvPr>
            <p:ph type="ftr" idx="11"/>
          </p:nvPr>
        </p:nvSpPr>
        <p:spPr>
          <a:xfrm>
            <a:off x="431999" y="6188628"/>
            <a:ext cx="8784941" cy="365125"/>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2" name="Google Shape;172;p34"/>
          <p:cNvSpPr txBox="1">
            <a:spLocks noGrp="1"/>
          </p:cNvSpPr>
          <p:nvPr>
            <p:ph type="body" idx="1"/>
          </p:nvPr>
        </p:nvSpPr>
        <p:spPr>
          <a:xfrm>
            <a:off x="8600987" y="2018027"/>
            <a:ext cx="3002400" cy="43200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73" name="Google Shape;173;p34"/>
          <p:cNvSpPr txBox="1">
            <a:spLocks noGrp="1"/>
          </p:cNvSpPr>
          <p:nvPr>
            <p:ph type="body" idx="3"/>
          </p:nvPr>
        </p:nvSpPr>
        <p:spPr>
          <a:xfrm>
            <a:off x="8709969" y="3635997"/>
            <a:ext cx="3002400" cy="43200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74" name="Google Shape;174;p34"/>
          <p:cNvSpPr txBox="1">
            <a:spLocks noGrp="1"/>
          </p:cNvSpPr>
          <p:nvPr>
            <p:ph type="body" idx="4"/>
          </p:nvPr>
        </p:nvSpPr>
        <p:spPr>
          <a:xfrm>
            <a:off x="8709969" y="5095505"/>
            <a:ext cx="3002400" cy="43200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79" name="Google Shape;179;p34"/>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a:p>
        </p:txBody>
      </p:sp>
      <p:sp>
        <p:nvSpPr>
          <p:cNvPr id="188" name="Google Shape;188;p34"/>
          <p:cNvSpPr>
            <a:spLocks noGrp="1"/>
          </p:cNvSpPr>
          <p:nvPr>
            <p:ph type="pic" idx="5"/>
          </p:nvPr>
        </p:nvSpPr>
        <p:spPr>
          <a:xfrm>
            <a:off x="7405874" y="4835817"/>
            <a:ext cx="691688" cy="691688"/>
          </a:xfrm>
          <a:prstGeom prst="rect">
            <a:avLst/>
          </a:prstGeom>
          <a:noFill/>
          <a:ln>
            <a:noFill/>
          </a:ln>
        </p:spPr>
      </p:sp>
      <p:sp>
        <p:nvSpPr>
          <p:cNvPr id="189" name="Google Shape;189;p34"/>
          <p:cNvSpPr>
            <a:spLocks noGrp="1"/>
          </p:cNvSpPr>
          <p:nvPr>
            <p:ph type="pic" idx="6"/>
          </p:nvPr>
        </p:nvSpPr>
        <p:spPr>
          <a:xfrm>
            <a:off x="7405874" y="3271181"/>
            <a:ext cx="691688" cy="691688"/>
          </a:xfrm>
          <a:prstGeom prst="rect">
            <a:avLst/>
          </a:prstGeom>
          <a:noFill/>
          <a:ln>
            <a:noFill/>
          </a:ln>
        </p:spPr>
      </p:sp>
      <p:sp>
        <p:nvSpPr>
          <p:cNvPr id="190" name="Google Shape;190;p34"/>
          <p:cNvSpPr>
            <a:spLocks noGrp="1"/>
          </p:cNvSpPr>
          <p:nvPr>
            <p:ph type="pic" idx="7"/>
          </p:nvPr>
        </p:nvSpPr>
        <p:spPr>
          <a:xfrm rot="10800000" flipH="1">
            <a:off x="7224396" y="2521965"/>
            <a:ext cx="720944" cy="243943"/>
          </a:xfrm>
          <a:prstGeom prst="rect">
            <a:avLst/>
          </a:prstGeom>
          <a:noFill/>
          <a:ln>
            <a:noFill/>
          </a:ln>
        </p:spPr>
      </p:sp>
    </p:spTree>
    <p:extLst>
      <p:ext uri="{BB962C8B-B14F-4D97-AF65-F5344CB8AC3E}">
        <p14:creationId xmlns:p14="http://schemas.microsoft.com/office/powerpoint/2010/main" val="58162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No background graphic">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F6BF0A39-A21B-77A3-38CA-202DB030B4A2}"/>
              </a:ext>
            </a:extLst>
          </p:cNvPr>
          <p:cNvSpPr>
            <a:spLocks noGrp="1"/>
          </p:cNvSpPr>
          <p:nvPr>
            <p:ph type="title" hasCustomPrompt="1"/>
          </p:nvPr>
        </p:nvSpPr>
        <p:spPr>
          <a:xfrm>
            <a:off x="614148" y="431799"/>
            <a:ext cx="10986449" cy="673669"/>
          </a:xfrm>
        </p:spPr>
        <p:txBody>
          <a:bodyPr/>
          <a:lstStyle/>
          <a:p>
            <a:r>
              <a:rPr lang="en-US" dirty="0"/>
              <a:t>Add Slide Title Here</a:t>
            </a:r>
          </a:p>
        </p:txBody>
      </p:sp>
      <p:sp>
        <p:nvSpPr>
          <p:cNvPr id="6" name="Content Placeholder 5">
            <a:extLst>
              <a:ext uri="{FF2B5EF4-FFF2-40B4-BE49-F238E27FC236}">
                <a16:creationId xmlns:a16="http://schemas.microsoft.com/office/drawing/2014/main" id="{40127B12-B45C-7F19-1D8F-5E2A4DE229B4}"/>
              </a:ext>
            </a:extLst>
          </p:cNvPr>
          <p:cNvSpPr>
            <a:spLocks noGrp="1"/>
          </p:cNvSpPr>
          <p:nvPr>
            <p:ph sz="quarter" idx="12"/>
          </p:nvPr>
        </p:nvSpPr>
        <p:spPr>
          <a:xfrm>
            <a:off x="614363" y="1214438"/>
            <a:ext cx="11122025" cy="52117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extBox 1">
            <a:extLst>
              <a:ext uri="{FF2B5EF4-FFF2-40B4-BE49-F238E27FC236}">
                <a16:creationId xmlns:a16="http://schemas.microsoft.com/office/drawing/2014/main" id="{9E48AC9B-0FEE-E253-F628-788C22B644FE}"/>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1514396648"/>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Title Only">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8AA76516-CD11-A9F5-2C1F-E6162FF48C70}"/>
              </a:ext>
            </a:extLst>
          </p:cNvPr>
          <p:cNvSpPr>
            <a:spLocks noGrp="1"/>
          </p:cNvSpPr>
          <p:nvPr>
            <p:ph type="title" hasCustomPrompt="1"/>
          </p:nvPr>
        </p:nvSpPr>
        <p:spPr>
          <a:xfrm>
            <a:off x="614148" y="431799"/>
            <a:ext cx="10986449" cy="673669"/>
          </a:xfrm>
        </p:spPr>
        <p:txBody>
          <a:bodyPr/>
          <a:lstStyle/>
          <a:p>
            <a:r>
              <a:rPr lang="en-US" dirty="0"/>
              <a:t>Add Slide Title Here</a:t>
            </a:r>
          </a:p>
        </p:txBody>
      </p:sp>
      <p:sp>
        <p:nvSpPr>
          <p:cNvPr id="2" name="TextBox 1">
            <a:extLst>
              <a:ext uri="{FF2B5EF4-FFF2-40B4-BE49-F238E27FC236}">
                <a16:creationId xmlns:a16="http://schemas.microsoft.com/office/drawing/2014/main" id="{A26FB0BE-C981-69C9-9413-70FF78CD1FC4}"/>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1898375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 Only">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11E533BB-AA95-D30D-E762-ABD0DA061408}"/>
              </a:ext>
            </a:extLst>
          </p:cNvPr>
          <p:cNvSpPr>
            <a:spLocks noGrp="1"/>
          </p:cNvSpPr>
          <p:nvPr>
            <p:ph sz="quarter" idx="10" hasCustomPrompt="1"/>
          </p:nvPr>
        </p:nvSpPr>
        <p:spPr>
          <a:xfrm>
            <a:off x="304800" y="381000"/>
            <a:ext cx="11582400" cy="6146800"/>
          </a:xfrm>
        </p:spPr>
        <p:txBody>
          <a:bodyPr/>
          <a:lstStyle>
            <a:lvl1pPr>
              <a:defRPr>
                <a:solidFill>
                  <a:srgbClr val="272525"/>
                </a:solidFill>
              </a:defRPr>
            </a:lvl1pPr>
            <a:lvl2pPr>
              <a:defRPr>
                <a:solidFill>
                  <a:srgbClr val="272525"/>
                </a:solidFill>
              </a:defRPr>
            </a:lvl2pPr>
            <a:lvl3pPr>
              <a:defRPr>
                <a:solidFill>
                  <a:srgbClr val="272525"/>
                </a:solidFill>
              </a:defRPr>
            </a:lvl3pPr>
            <a:lvl4pPr>
              <a:defRPr>
                <a:solidFill>
                  <a:srgbClr val="272525"/>
                </a:solidFill>
              </a:defRPr>
            </a:lvl4pPr>
            <a:lvl5pPr>
              <a:defRPr>
                <a:solidFill>
                  <a:srgbClr val="272525"/>
                </a:solidFill>
              </a:defRPr>
            </a:lvl5pPr>
          </a:lstStyle>
          <a:p>
            <a:pPr lvl="0"/>
            <a:r>
              <a:rPr lang="en-US" dirty="0"/>
              <a:t>Insert Any Content Here</a:t>
            </a:r>
          </a:p>
        </p:txBody>
      </p:sp>
      <p:sp>
        <p:nvSpPr>
          <p:cNvPr id="2" name="TextBox 1">
            <a:extLst>
              <a:ext uri="{FF2B5EF4-FFF2-40B4-BE49-F238E27FC236}">
                <a16:creationId xmlns:a16="http://schemas.microsoft.com/office/drawing/2014/main" id="{40011F01-B689-A5AD-10AA-D911B4091601}"/>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1124452724"/>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Content, Photo [righ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F4A92B-E0F8-425C-239B-A3BB8EB6FA17}"/>
              </a:ext>
            </a:extLst>
          </p:cNvPr>
          <p:cNvSpPr/>
          <p:nvPr/>
        </p:nvSpPr>
        <p:spPr>
          <a:xfrm>
            <a:off x="8652387" y="-1"/>
            <a:ext cx="3539613" cy="6613451"/>
          </a:xfrm>
          <a:prstGeom prst="rect">
            <a:avLst/>
          </a:prstGeom>
          <a:solidFill>
            <a:srgbClr val="306E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icture Placeholder 10">
            <a:extLst>
              <a:ext uri="{FF2B5EF4-FFF2-40B4-BE49-F238E27FC236}">
                <a16:creationId xmlns:a16="http://schemas.microsoft.com/office/drawing/2014/main" id="{546B61BC-E77F-F905-CD63-254D2DA921ED}"/>
              </a:ext>
            </a:extLst>
          </p:cNvPr>
          <p:cNvSpPr>
            <a:spLocks noGrp="1"/>
          </p:cNvSpPr>
          <p:nvPr>
            <p:ph type="pic" sz="quarter" idx="10"/>
          </p:nvPr>
        </p:nvSpPr>
        <p:spPr>
          <a:xfrm>
            <a:off x="6788662" y="572729"/>
            <a:ext cx="3727450" cy="5712542"/>
          </a:xfrm>
          <a:solidFill>
            <a:schemeClr val="bg1"/>
          </a:solidFill>
        </p:spPr>
        <p:txBody>
          <a:bodyPr/>
          <a:lstStyle>
            <a:lvl1pPr marL="0" indent="0">
              <a:buNone/>
              <a:defRPr/>
            </a:lvl1pPr>
          </a:lstStyle>
          <a:p>
            <a:r>
              <a:rPr lang="en-US"/>
              <a:t>Click icon to add picture</a:t>
            </a:r>
            <a:endParaRPr lang="en-US" dirty="0"/>
          </a:p>
        </p:txBody>
      </p:sp>
      <p:sp>
        <p:nvSpPr>
          <p:cNvPr id="2" name="Title 1">
            <a:extLst>
              <a:ext uri="{FF2B5EF4-FFF2-40B4-BE49-F238E27FC236}">
                <a16:creationId xmlns:a16="http://schemas.microsoft.com/office/drawing/2014/main" id="{1AD0BEFF-8065-90A7-8E2C-F5238CAD3DA3}"/>
              </a:ext>
            </a:extLst>
          </p:cNvPr>
          <p:cNvSpPr>
            <a:spLocks noGrp="1"/>
          </p:cNvSpPr>
          <p:nvPr>
            <p:ph type="title" hasCustomPrompt="1"/>
          </p:nvPr>
        </p:nvSpPr>
        <p:spPr>
          <a:xfrm>
            <a:off x="414670" y="572730"/>
            <a:ext cx="5681330" cy="390060"/>
          </a:xfrm>
        </p:spPr>
        <p:txBody>
          <a:bodyPr anchor="ctr"/>
          <a:lstStyle>
            <a:lvl1pPr>
              <a:defRPr sz="3200" b="1" i="0">
                <a:latin typeface="Roboto" panose="02000000000000000000" pitchFamily="2" charset="0"/>
                <a:ea typeface="Roboto" panose="02000000000000000000" pitchFamily="2" charset="0"/>
              </a:defRPr>
            </a:lvl1pPr>
          </a:lstStyle>
          <a:p>
            <a:r>
              <a:rPr lang="en-US" dirty="0"/>
              <a:t>Add Slide Title Here</a:t>
            </a:r>
          </a:p>
        </p:txBody>
      </p:sp>
      <p:sp>
        <p:nvSpPr>
          <p:cNvPr id="3" name="Text Placeholder 3">
            <a:extLst>
              <a:ext uri="{FF2B5EF4-FFF2-40B4-BE49-F238E27FC236}">
                <a16:creationId xmlns:a16="http://schemas.microsoft.com/office/drawing/2014/main" id="{F19EBA0C-F72D-A837-0187-FFF6AE37F7FB}"/>
              </a:ext>
            </a:extLst>
          </p:cNvPr>
          <p:cNvSpPr>
            <a:spLocks noGrp="1"/>
          </p:cNvSpPr>
          <p:nvPr>
            <p:ph type="body" sz="half" idx="2" hasCustomPrompt="1"/>
          </p:nvPr>
        </p:nvSpPr>
        <p:spPr>
          <a:xfrm>
            <a:off x="414670" y="1107816"/>
            <a:ext cx="5681330" cy="5177454"/>
          </a:xfrm>
        </p:spPr>
        <p:txBody>
          <a:bodyPr>
            <a:noAutofit/>
          </a:bodyPr>
          <a:lstStyle>
            <a:lvl1pPr marL="0" indent="0">
              <a:buNone/>
              <a:defRPr sz="2400">
                <a:solidFill>
                  <a:srgbClr val="27252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4" name="TextBox 3">
            <a:extLst>
              <a:ext uri="{FF2B5EF4-FFF2-40B4-BE49-F238E27FC236}">
                <a16:creationId xmlns:a16="http://schemas.microsoft.com/office/drawing/2014/main" id="{B28A41F5-AFB8-30BD-6B66-F14AB4EE6305}"/>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463786905"/>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Content, Photo [lef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F4A92B-E0F8-425C-239B-A3BB8EB6FA17}"/>
              </a:ext>
            </a:extLst>
          </p:cNvPr>
          <p:cNvSpPr/>
          <p:nvPr/>
        </p:nvSpPr>
        <p:spPr>
          <a:xfrm>
            <a:off x="0" y="0"/>
            <a:ext cx="3539613" cy="6602819"/>
          </a:xfrm>
          <a:prstGeom prst="rect">
            <a:avLst/>
          </a:prstGeom>
          <a:solidFill>
            <a:srgbClr val="306E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icture Placeholder 10">
            <a:extLst>
              <a:ext uri="{FF2B5EF4-FFF2-40B4-BE49-F238E27FC236}">
                <a16:creationId xmlns:a16="http://schemas.microsoft.com/office/drawing/2014/main" id="{546B61BC-E77F-F905-CD63-254D2DA921ED}"/>
              </a:ext>
            </a:extLst>
          </p:cNvPr>
          <p:cNvSpPr>
            <a:spLocks noGrp="1"/>
          </p:cNvSpPr>
          <p:nvPr>
            <p:ph type="pic" sz="quarter" idx="10"/>
          </p:nvPr>
        </p:nvSpPr>
        <p:spPr>
          <a:xfrm>
            <a:off x="1150014" y="572729"/>
            <a:ext cx="3727450" cy="5712542"/>
          </a:xfrm>
          <a:solidFill>
            <a:schemeClr val="bg1"/>
          </a:solidFill>
        </p:spPr>
        <p:txBody>
          <a:bodyPr/>
          <a:lstStyle>
            <a:lvl1pPr marL="0" indent="0">
              <a:buNone/>
              <a:defRPr/>
            </a:lvl1pPr>
          </a:lstStyle>
          <a:p>
            <a:r>
              <a:rPr lang="en-US"/>
              <a:t>Click icon to add picture</a:t>
            </a:r>
            <a:endParaRPr lang="en-US" dirty="0"/>
          </a:p>
        </p:txBody>
      </p:sp>
      <p:sp>
        <p:nvSpPr>
          <p:cNvPr id="2" name="Title 1">
            <a:extLst>
              <a:ext uri="{FF2B5EF4-FFF2-40B4-BE49-F238E27FC236}">
                <a16:creationId xmlns:a16="http://schemas.microsoft.com/office/drawing/2014/main" id="{66D521A4-AFAC-7BB6-F8A9-9067FB255F21}"/>
              </a:ext>
            </a:extLst>
          </p:cNvPr>
          <p:cNvSpPr>
            <a:spLocks noGrp="1"/>
          </p:cNvSpPr>
          <p:nvPr>
            <p:ph type="title" hasCustomPrompt="1"/>
          </p:nvPr>
        </p:nvSpPr>
        <p:spPr>
          <a:xfrm>
            <a:off x="6096000" y="572729"/>
            <a:ext cx="5681330" cy="390060"/>
          </a:xfrm>
        </p:spPr>
        <p:txBody>
          <a:bodyPr anchor="ctr"/>
          <a:lstStyle>
            <a:lvl1pPr>
              <a:defRPr sz="3200" b="1" i="0">
                <a:latin typeface="Roboto" panose="02000000000000000000" pitchFamily="2" charset="0"/>
                <a:ea typeface="Roboto" panose="02000000000000000000" pitchFamily="2" charset="0"/>
              </a:defRPr>
            </a:lvl1pPr>
          </a:lstStyle>
          <a:p>
            <a:r>
              <a:rPr lang="en-US" dirty="0"/>
              <a:t>Add Slide Title Here</a:t>
            </a:r>
          </a:p>
        </p:txBody>
      </p:sp>
      <p:sp>
        <p:nvSpPr>
          <p:cNvPr id="3" name="Text Placeholder 3">
            <a:extLst>
              <a:ext uri="{FF2B5EF4-FFF2-40B4-BE49-F238E27FC236}">
                <a16:creationId xmlns:a16="http://schemas.microsoft.com/office/drawing/2014/main" id="{69E9A81E-3132-B817-A671-DF0C87CD098A}"/>
              </a:ext>
            </a:extLst>
          </p:cNvPr>
          <p:cNvSpPr>
            <a:spLocks noGrp="1"/>
          </p:cNvSpPr>
          <p:nvPr>
            <p:ph type="body" sz="half" idx="2" hasCustomPrompt="1"/>
          </p:nvPr>
        </p:nvSpPr>
        <p:spPr>
          <a:xfrm>
            <a:off x="6096000" y="1107815"/>
            <a:ext cx="5681330" cy="5177454"/>
          </a:xfrm>
        </p:spPr>
        <p:txBody>
          <a:bodyPr>
            <a:noAutofit/>
          </a:bodyPr>
          <a:lstStyle>
            <a:lvl1pPr marL="0" indent="0">
              <a:buNone/>
              <a:defRPr sz="2400">
                <a:solidFill>
                  <a:srgbClr val="27252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4" name="TextBox 3">
            <a:extLst>
              <a:ext uri="{FF2B5EF4-FFF2-40B4-BE49-F238E27FC236}">
                <a16:creationId xmlns:a16="http://schemas.microsoft.com/office/drawing/2014/main" id="{63384F3B-6B66-8683-12A0-4835001EFAC6}"/>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4021246379"/>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Content, Photo Collage [lef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F4A92B-E0F8-425C-239B-A3BB8EB6FA17}"/>
              </a:ext>
            </a:extLst>
          </p:cNvPr>
          <p:cNvSpPr/>
          <p:nvPr/>
        </p:nvSpPr>
        <p:spPr>
          <a:xfrm>
            <a:off x="4267200" y="0"/>
            <a:ext cx="707923" cy="6613451"/>
          </a:xfrm>
          <a:prstGeom prst="rect">
            <a:avLst/>
          </a:prstGeom>
          <a:solidFill>
            <a:srgbClr val="306E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icture Placeholder 10">
            <a:extLst>
              <a:ext uri="{FF2B5EF4-FFF2-40B4-BE49-F238E27FC236}">
                <a16:creationId xmlns:a16="http://schemas.microsoft.com/office/drawing/2014/main" id="{546B61BC-E77F-F905-CD63-254D2DA921ED}"/>
              </a:ext>
            </a:extLst>
          </p:cNvPr>
          <p:cNvSpPr>
            <a:spLocks noGrp="1"/>
          </p:cNvSpPr>
          <p:nvPr>
            <p:ph type="pic" sz="quarter" idx="10"/>
          </p:nvPr>
        </p:nvSpPr>
        <p:spPr>
          <a:xfrm>
            <a:off x="0" y="2428568"/>
            <a:ext cx="4267200" cy="4184883"/>
          </a:xfrm>
          <a:solidFill>
            <a:schemeClr val="bg1"/>
          </a:solidFill>
        </p:spPr>
        <p:txBody>
          <a:bodyPr/>
          <a:lstStyle>
            <a:lvl1pPr marL="0" indent="0">
              <a:buNone/>
              <a:defRPr/>
            </a:lvl1pPr>
          </a:lstStyle>
          <a:p>
            <a:r>
              <a:rPr lang="en-US"/>
              <a:t>Click icon to add picture</a:t>
            </a:r>
          </a:p>
        </p:txBody>
      </p:sp>
      <p:sp>
        <p:nvSpPr>
          <p:cNvPr id="2" name="Picture Placeholder 10">
            <a:extLst>
              <a:ext uri="{FF2B5EF4-FFF2-40B4-BE49-F238E27FC236}">
                <a16:creationId xmlns:a16="http://schemas.microsoft.com/office/drawing/2014/main" id="{83B6AEE1-F009-D876-8CC2-E0E6C2B8D67A}"/>
              </a:ext>
            </a:extLst>
          </p:cNvPr>
          <p:cNvSpPr>
            <a:spLocks noGrp="1"/>
          </p:cNvSpPr>
          <p:nvPr>
            <p:ph type="pic" sz="quarter" idx="11"/>
          </p:nvPr>
        </p:nvSpPr>
        <p:spPr>
          <a:xfrm>
            <a:off x="0" y="-24580"/>
            <a:ext cx="2133600" cy="2453148"/>
          </a:xfrm>
          <a:solidFill>
            <a:schemeClr val="bg1"/>
          </a:solidFill>
        </p:spPr>
        <p:txBody>
          <a:bodyPr/>
          <a:lstStyle>
            <a:lvl1pPr marL="0" indent="0">
              <a:buNone/>
              <a:defRPr/>
            </a:lvl1pPr>
          </a:lstStyle>
          <a:p>
            <a:r>
              <a:rPr lang="en-US"/>
              <a:t>Click icon to add picture</a:t>
            </a:r>
            <a:endParaRPr lang="en-US" dirty="0"/>
          </a:p>
        </p:txBody>
      </p:sp>
      <p:sp>
        <p:nvSpPr>
          <p:cNvPr id="3" name="Picture Placeholder 10">
            <a:extLst>
              <a:ext uri="{FF2B5EF4-FFF2-40B4-BE49-F238E27FC236}">
                <a16:creationId xmlns:a16="http://schemas.microsoft.com/office/drawing/2014/main" id="{7A1ECB12-CC51-6E9E-DD6C-64F3F1F90B17}"/>
              </a:ext>
            </a:extLst>
          </p:cNvPr>
          <p:cNvSpPr>
            <a:spLocks noGrp="1"/>
          </p:cNvSpPr>
          <p:nvPr>
            <p:ph type="pic" sz="quarter" idx="12"/>
          </p:nvPr>
        </p:nvSpPr>
        <p:spPr>
          <a:xfrm>
            <a:off x="2133600" y="-24580"/>
            <a:ext cx="2133600" cy="2453148"/>
          </a:xfrm>
          <a:solidFill>
            <a:schemeClr val="bg1"/>
          </a:solidFill>
        </p:spPr>
        <p:txBody>
          <a:bodyPr/>
          <a:lstStyle>
            <a:lvl1pPr marL="0" indent="0" algn="l">
              <a:buNone/>
              <a:defRPr/>
            </a:lvl1pPr>
          </a:lstStyle>
          <a:p>
            <a:r>
              <a:rPr lang="en-US"/>
              <a:t>Click icon to add picture</a:t>
            </a:r>
            <a:endParaRPr lang="en-US" dirty="0"/>
          </a:p>
        </p:txBody>
      </p:sp>
      <p:sp>
        <p:nvSpPr>
          <p:cNvPr id="9" name="Title 1">
            <a:extLst>
              <a:ext uri="{FF2B5EF4-FFF2-40B4-BE49-F238E27FC236}">
                <a16:creationId xmlns:a16="http://schemas.microsoft.com/office/drawing/2014/main" id="{817BC42F-3A72-E4E5-BEAB-5BC4F46D33F2}"/>
              </a:ext>
            </a:extLst>
          </p:cNvPr>
          <p:cNvSpPr>
            <a:spLocks noGrp="1"/>
          </p:cNvSpPr>
          <p:nvPr>
            <p:ph type="title" hasCustomPrompt="1"/>
          </p:nvPr>
        </p:nvSpPr>
        <p:spPr>
          <a:xfrm>
            <a:off x="5787656" y="593995"/>
            <a:ext cx="5681330" cy="390060"/>
          </a:xfrm>
        </p:spPr>
        <p:txBody>
          <a:bodyPr anchor="ctr"/>
          <a:lstStyle>
            <a:lvl1pPr>
              <a:defRPr sz="3200" b="1" i="0">
                <a:latin typeface="Roboto" panose="02000000000000000000" pitchFamily="2" charset="0"/>
                <a:ea typeface="Roboto" panose="02000000000000000000" pitchFamily="2" charset="0"/>
              </a:defRPr>
            </a:lvl1pPr>
          </a:lstStyle>
          <a:p>
            <a:r>
              <a:rPr lang="en-US" dirty="0"/>
              <a:t>Add Slide Title Here</a:t>
            </a:r>
          </a:p>
        </p:txBody>
      </p:sp>
      <p:sp>
        <p:nvSpPr>
          <p:cNvPr id="10" name="Text Placeholder 3">
            <a:extLst>
              <a:ext uri="{FF2B5EF4-FFF2-40B4-BE49-F238E27FC236}">
                <a16:creationId xmlns:a16="http://schemas.microsoft.com/office/drawing/2014/main" id="{1E0E0C7D-4659-47B0-AA57-87CCC2861B64}"/>
              </a:ext>
            </a:extLst>
          </p:cNvPr>
          <p:cNvSpPr>
            <a:spLocks noGrp="1"/>
          </p:cNvSpPr>
          <p:nvPr>
            <p:ph type="body" sz="half" idx="2" hasCustomPrompt="1"/>
          </p:nvPr>
        </p:nvSpPr>
        <p:spPr>
          <a:xfrm>
            <a:off x="5787656" y="1129081"/>
            <a:ext cx="5681330" cy="5177454"/>
          </a:xfrm>
        </p:spPr>
        <p:txBody>
          <a:bodyPr>
            <a:noAutofit/>
          </a:bodyPr>
          <a:lstStyle>
            <a:lvl1pPr marL="0" indent="0">
              <a:buNone/>
              <a:defRPr sz="2400">
                <a:solidFill>
                  <a:srgbClr val="27252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4" name="TextBox 3">
            <a:extLst>
              <a:ext uri="{FF2B5EF4-FFF2-40B4-BE49-F238E27FC236}">
                <a16:creationId xmlns:a16="http://schemas.microsoft.com/office/drawing/2014/main" id="{819D347E-E361-AB49-2703-6B35AD35A8B9}"/>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208253248"/>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3705F9A-3BD8-5F16-C50C-F9DDC8E54B14}"/>
              </a:ext>
            </a:extLst>
          </p:cNvPr>
          <p:cNvSpPr/>
          <p:nvPr/>
        </p:nvSpPr>
        <p:spPr>
          <a:xfrm>
            <a:off x="8132064" y="6602819"/>
            <a:ext cx="4059936" cy="255181"/>
          </a:xfrm>
          <a:prstGeom prst="rect">
            <a:avLst/>
          </a:prstGeom>
          <a:solidFill>
            <a:srgbClr val="FBAC1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3EF7F067-716C-0031-7255-99B8A03B330F}"/>
              </a:ext>
            </a:extLst>
          </p:cNvPr>
          <p:cNvSpPr>
            <a:spLocks noGrp="1"/>
          </p:cNvSpPr>
          <p:nvPr>
            <p:ph type="title"/>
          </p:nvPr>
        </p:nvSpPr>
        <p:spPr>
          <a:xfrm>
            <a:off x="627797" y="365125"/>
            <a:ext cx="10972800" cy="767639"/>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16773A3-D942-BD1A-72F2-9E6EAB56779D}"/>
              </a:ext>
            </a:extLst>
          </p:cNvPr>
          <p:cNvSpPr>
            <a:spLocks noGrp="1"/>
          </p:cNvSpPr>
          <p:nvPr>
            <p:ph type="body" idx="1"/>
          </p:nvPr>
        </p:nvSpPr>
        <p:spPr>
          <a:xfrm>
            <a:off x="627797" y="1132764"/>
            <a:ext cx="10972800" cy="5044199"/>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D5AEF3AE-7939-B5FE-7D7A-9416F36E0FC6}"/>
              </a:ext>
            </a:extLst>
          </p:cNvPr>
          <p:cNvSpPr/>
          <p:nvPr/>
        </p:nvSpPr>
        <p:spPr>
          <a:xfrm>
            <a:off x="0" y="6602819"/>
            <a:ext cx="4059936" cy="255181"/>
          </a:xfrm>
          <a:prstGeom prst="rect">
            <a:avLst/>
          </a:prstGeom>
          <a:solidFill>
            <a:srgbClr val="F15F2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8" name="Rectangle 7">
            <a:extLst>
              <a:ext uri="{FF2B5EF4-FFF2-40B4-BE49-F238E27FC236}">
                <a16:creationId xmlns:a16="http://schemas.microsoft.com/office/drawing/2014/main" id="{F4F6CEC3-1EFA-2C60-955F-A155DA9A1F94}"/>
              </a:ext>
            </a:extLst>
          </p:cNvPr>
          <p:cNvSpPr/>
          <p:nvPr/>
        </p:nvSpPr>
        <p:spPr>
          <a:xfrm>
            <a:off x="4040040" y="6602819"/>
            <a:ext cx="4093173" cy="255181"/>
          </a:xfrm>
          <a:prstGeom prst="rect">
            <a:avLst/>
          </a:prstGeom>
          <a:solidFill>
            <a:srgbClr val="A2CB4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35"/>
    </p:custDataLst>
    <p:extLst>
      <p:ext uri="{BB962C8B-B14F-4D97-AF65-F5344CB8AC3E}">
        <p14:creationId xmlns:p14="http://schemas.microsoft.com/office/powerpoint/2010/main" val="1985968425"/>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 id="2147483705" r:id="rId18"/>
    <p:sldLayoutId id="2147483706" r:id="rId19"/>
    <p:sldLayoutId id="2147483707" r:id="rId20"/>
    <p:sldLayoutId id="2147483708" r:id="rId21"/>
    <p:sldLayoutId id="2147483709" r:id="rId22"/>
    <p:sldLayoutId id="2147483710" r:id="rId23"/>
    <p:sldLayoutId id="2147483711" r:id="rId24"/>
    <p:sldLayoutId id="2147483712" r:id="rId25"/>
    <p:sldLayoutId id="2147483713" r:id="rId26"/>
    <p:sldLayoutId id="2147483714" r:id="rId27"/>
    <p:sldLayoutId id="2147483715" r:id="rId28"/>
    <p:sldLayoutId id="2147483716" r:id="rId29"/>
    <p:sldLayoutId id="2147483717" r:id="rId30"/>
    <p:sldLayoutId id="2147483718" r:id="rId31"/>
    <p:sldLayoutId id="2147483719" r:id="rId32"/>
    <p:sldLayoutId id="2147483720" r:id="rId33"/>
  </p:sldLayoutIdLst>
  <p:hf hdr="0" ftr="0" dt="0"/>
  <p:txStyles>
    <p:title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6.png"/><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slides/_rels/slide11.xml.rels><?xml version="1.0" encoding="UTF-8" standalone="yes"?>
<Relationships xmlns="http://schemas.openxmlformats.org/package/2006/relationships"><Relationship Id="rId3" Type="http://schemas.openxmlformats.org/officeDocument/2006/relationships/hyperlink" Target="https://youtu.be/Kv8WT3-7ZHE?si=DdwAavaYfZUTmky4" TargetMode="External"/><Relationship Id="rId7" Type="http://schemas.openxmlformats.org/officeDocument/2006/relationships/image" Target="../media/image13.svg"/><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image" Target="../media/image12.png"/><Relationship Id="rId5" Type="http://schemas.openxmlformats.org/officeDocument/2006/relationships/image" Target="../media/image11.svg"/><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18.svg"/></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15.svg"/></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image" Target="../media/image18.svg"/></Relationships>
</file>

<file path=ppt/slides/_rels/slide1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18.svg"/></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1.xml"/><Relationship Id="rId1" Type="http://schemas.openxmlformats.org/officeDocument/2006/relationships/slideLayout" Target="../slideLayouts/slideLayout6.xml"/><Relationship Id="rId4" Type="http://schemas.openxmlformats.org/officeDocument/2006/relationships/image" Target="../media/image20.svg"/></Relationships>
</file>

<file path=ppt/slides/_rels/slide2.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6.xml"/><Relationship Id="rId5" Type="http://schemas.openxmlformats.org/officeDocument/2006/relationships/image" Target="../media/image13.svg"/><Relationship Id="rId4" Type="http://schemas.openxmlformats.org/officeDocument/2006/relationships/image" Target="../media/image12.png"/></Relationships>
</file>

<file path=ppt/slides/_rels/slide2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21.png"/><Relationship Id="rId7" Type="http://schemas.openxmlformats.org/officeDocument/2006/relationships/image" Target="../media/image23.png"/><Relationship Id="rId2" Type="http://schemas.openxmlformats.org/officeDocument/2006/relationships/notesSlide" Target="../notesSlides/notesSlide13.xml"/><Relationship Id="rId1" Type="http://schemas.openxmlformats.org/officeDocument/2006/relationships/slideLayout" Target="../slideLayouts/slideLayout6.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22.svg"/></Relationships>
</file>

<file path=ppt/slides/_rels/slide3.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6.xml"/><Relationship Id="rId5" Type="http://schemas.openxmlformats.org/officeDocument/2006/relationships/image" Target="../media/image13.svg"/><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6.xml"/><Relationship Id="rId5" Type="http://schemas.openxmlformats.org/officeDocument/2006/relationships/image" Target="../media/image13.svg"/><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6.xml"/><Relationship Id="rId6" Type="http://schemas.openxmlformats.org/officeDocument/2006/relationships/image" Target="../media/image16.png"/><Relationship Id="rId5" Type="http://schemas.openxmlformats.org/officeDocument/2006/relationships/image" Target="../media/image13.svg"/><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4D33B20-B1D9-BBA2-D210-B9A3A343F73B}"/>
              </a:ext>
              <a:ext uri="{C183D7F6-B498-43B3-948B-1728B52AA6E4}">
                <adec:decorative xmlns:adec="http://schemas.microsoft.com/office/drawing/2017/decorative" val="1"/>
              </a:ext>
            </a:extLst>
          </p:cNvPr>
          <p:cNvSpPr/>
          <p:nvPr/>
        </p:nvSpPr>
        <p:spPr>
          <a:xfrm>
            <a:off x="12357" y="1"/>
            <a:ext cx="4028303" cy="6614550"/>
          </a:xfrm>
          <a:prstGeom prst="rect">
            <a:avLst/>
          </a:prstGeom>
          <a:solidFill>
            <a:srgbClr val="2E6EB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Content Placeholder 1">
            <a:extLst>
              <a:ext uri="{FF2B5EF4-FFF2-40B4-BE49-F238E27FC236}">
                <a16:creationId xmlns:a16="http://schemas.microsoft.com/office/drawing/2014/main" id="{F155E1CB-7CA4-0823-4E88-20F489D142CF}"/>
              </a:ext>
            </a:extLst>
          </p:cNvPr>
          <p:cNvSpPr>
            <a:spLocks noGrp="1"/>
          </p:cNvSpPr>
          <p:nvPr>
            <p:ph sz="quarter" idx="10"/>
          </p:nvPr>
        </p:nvSpPr>
        <p:spPr>
          <a:xfrm>
            <a:off x="333632" y="370705"/>
            <a:ext cx="6067168" cy="951470"/>
          </a:xfrm>
        </p:spPr>
        <p:txBody>
          <a:bodyPr/>
          <a:lstStyle/>
          <a:p>
            <a:pPr marL="0" indent="0">
              <a:buNone/>
            </a:pPr>
            <a:r>
              <a:rPr lang="en-US" b="1" dirty="0">
                <a:solidFill>
                  <a:schemeClr val="bg1"/>
                </a:solidFill>
                <a:latin typeface="+mj-lt"/>
              </a:rPr>
              <a:t>ELA Lines of Inquiry</a:t>
            </a:r>
          </a:p>
        </p:txBody>
      </p:sp>
      <p:sp>
        <p:nvSpPr>
          <p:cNvPr id="4" name="Content Placeholder 1">
            <a:extLst>
              <a:ext uri="{FF2B5EF4-FFF2-40B4-BE49-F238E27FC236}">
                <a16:creationId xmlns:a16="http://schemas.microsoft.com/office/drawing/2014/main" id="{4FE890EE-0BE2-B865-80EC-B39117CE9CA2}"/>
              </a:ext>
            </a:extLst>
          </p:cNvPr>
          <p:cNvSpPr txBox="1">
            <a:spLocks noGrp="1"/>
          </p:cNvSpPr>
          <p:nvPr>
            <p:ph type="title" idx="4294967295"/>
          </p:nvPr>
        </p:nvSpPr>
        <p:spPr>
          <a:xfrm>
            <a:off x="4452549" y="1869991"/>
            <a:ext cx="6989807" cy="95147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rgbClr val="272525"/>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rgbClr val="272525"/>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rgbClr val="272525"/>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rgbClr val="272525"/>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rgbClr val="272525"/>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1"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rPr>
              <a:t>Natural Resources for Energy</a:t>
            </a:r>
            <a:br>
              <a:rPr kumimoji="0" lang="en-US" sz="3600" b="1"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rPr>
            </a:br>
            <a:r>
              <a:rPr kumimoji="0" lang="en-US" sz="3600" b="0"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rPr>
              <a:t>Lesson 3</a:t>
            </a:r>
            <a:br>
              <a:rPr kumimoji="0" lang="en-US" sz="3600" b="0"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rPr>
            </a:br>
            <a:br>
              <a:rPr kumimoji="0" lang="en-US" sz="3600" b="0"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rPr>
            </a:br>
            <a:r>
              <a:rPr kumimoji="0" lang="en-US" sz="4800" b="1"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rPr>
              <a:t>Evaluating</a:t>
            </a:r>
            <a:br>
              <a:rPr kumimoji="0" lang="en-US" sz="4800" b="1"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rPr>
            </a:br>
            <a:r>
              <a:rPr kumimoji="0" lang="en-US" sz="4800" b="1"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rPr>
              <a:t>Claims and Evidence</a:t>
            </a:r>
            <a:endParaRPr kumimoji="0" lang="en-US" sz="3600" b="1"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endParaRPr>
          </a:p>
        </p:txBody>
      </p:sp>
    </p:spTree>
    <p:extLst>
      <p:ext uri="{BB962C8B-B14F-4D97-AF65-F5344CB8AC3E}">
        <p14:creationId xmlns:p14="http://schemas.microsoft.com/office/powerpoint/2010/main" val="3430017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23E8A1-014E-225F-9707-68FF0B916DEE}"/>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FB43E8D0-1B18-CD20-48AA-BB8E03EE6CAD}"/>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New Vocabulary</a:t>
            </a:r>
          </a:p>
        </p:txBody>
      </p:sp>
      <p:sp>
        <p:nvSpPr>
          <p:cNvPr id="10" name="Google Shape;610;p11">
            <a:extLst>
              <a:ext uri="{FF2B5EF4-FFF2-40B4-BE49-F238E27FC236}">
                <a16:creationId xmlns:a16="http://schemas.microsoft.com/office/drawing/2014/main" id="{A7CB634C-2B7C-3007-36A1-6D309719A4CC}"/>
              </a:ext>
            </a:extLst>
          </p:cNvPr>
          <p:cNvSpPr txBox="1">
            <a:spLocks/>
          </p:cNvSpPr>
          <p:nvPr/>
        </p:nvSpPr>
        <p:spPr>
          <a:xfrm>
            <a:off x="658980" y="1298830"/>
            <a:ext cx="10874040" cy="3181920"/>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b="0" i="0" u="none" strike="noStrike" dirty="0">
                <a:effectLst/>
                <a:latin typeface="+mn-lt"/>
              </a:rPr>
              <a:t>We are going to work through a vocabulary worksheet to develop an understanding of the following vocabulary words:</a:t>
            </a:r>
            <a:endParaRPr lang="en-US" b="0" dirty="0">
              <a:effectLst/>
              <a:latin typeface="+mn-lt"/>
            </a:endParaRPr>
          </a:p>
          <a:p>
            <a:pPr marL="0" indent="0" rtl="0">
              <a:spcBef>
                <a:spcPts val="1000"/>
              </a:spcBef>
              <a:spcAft>
                <a:spcPts val="0"/>
              </a:spcAft>
              <a:buNone/>
            </a:pPr>
            <a:r>
              <a:rPr lang="en-US" b="1" i="0" u="none" strike="noStrike" dirty="0">
                <a:effectLst/>
                <a:latin typeface="+mn-lt"/>
              </a:rPr>
              <a:t>	hydrogen, fuel cells, sustainability, efficiency, decomposition, 	emissions</a:t>
            </a:r>
            <a:endParaRPr lang="en-US" b="0" dirty="0">
              <a:effectLst/>
              <a:latin typeface="+mn-lt"/>
            </a:endParaRPr>
          </a:p>
          <a:p>
            <a:r>
              <a:rPr lang="en-US" b="0" i="0" u="none" strike="noStrike" dirty="0">
                <a:effectLst/>
                <a:latin typeface="+mn-lt"/>
              </a:rPr>
              <a:t>Work with a partner to match the terms with the definitions and pictures.</a:t>
            </a:r>
            <a:endParaRPr lang="en-US" b="0" dirty="0">
              <a:effectLst/>
              <a:latin typeface="+mn-lt"/>
            </a:endParaRPr>
          </a:p>
          <a:p>
            <a:pPr marL="0" indent="0">
              <a:buNone/>
            </a:pPr>
            <a:br>
              <a:rPr lang="en-US" dirty="0">
                <a:latin typeface="+mn-lt"/>
              </a:rPr>
            </a:br>
            <a:endParaRPr lang="en-US" dirty="0">
              <a:latin typeface="+mn-lt"/>
            </a:endParaRPr>
          </a:p>
        </p:txBody>
      </p:sp>
      <p:sp>
        <p:nvSpPr>
          <p:cNvPr id="2" name="Google Shape;530;p2">
            <a:extLst>
              <a:ext uri="{FF2B5EF4-FFF2-40B4-BE49-F238E27FC236}">
                <a16:creationId xmlns:a16="http://schemas.microsoft.com/office/drawing/2014/main" id="{057F17F1-58C9-EA19-FA64-8023E14C32E2}"/>
              </a:ext>
            </a:extLst>
          </p:cNvPr>
          <p:cNvSpPr txBox="1"/>
          <p:nvPr/>
        </p:nvSpPr>
        <p:spPr>
          <a:xfrm>
            <a:off x="9883231" y="6142850"/>
            <a:ext cx="2308769" cy="9144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Listen   |   Watch</a:t>
            </a:r>
            <a:endParaRPr sz="1400" b="0" i="0" u="none" strike="noStrike" cap="none" dirty="0">
              <a:solidFill>
                <a:schemeClr val="tx1"/>
              </a:solidFill>
              <a:latin typeface="+mn-lt"/>
              <a:ea typeface="Arial"/>
              <a:cs typeface="Arial"/>
              <a:sym typeface="Arial"/>
            </a:endParaRPr>
          </a:p>
        </p:txBody>
      </p:sp>
      <p:pic>
        <p:nvPicPr>
          <p:cNvPr id="5" name="Graphic 4" descr="Ear outline">
            <a:extLst>
              <a:ext uri="{FF2B5EF4-FFF2-40B4-BE49-F238E27FC236}">
                <a16:creationId xmlns:a16="http://schemas.microsoft.com/office/drawing/2014/main" id="{C4AE681F-7020-3549-F167-4908A546625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883231" y="5382810"/>
            <a:ext cx="772380" cy="772380"/>
          </a:xfrm>
          <a:prstGeom prst="rect">
            <a:avLst/>
          </a:prstGeom>
        </p:spPr>
      </p:pic>
      <p:pic>
        <p:nvPicPr>
          <p:cNvPr id="6" name="Graphic 5" descr="Eyes with solid fill">
            <a:extLst>
              <a:ext uri="{FF2B5EF4-FFF2-40B4-BE49-F238E27FC236}">
                <a16:creationId xmlns:a16="http://schemas.microsoft.com/office/drawing/2014/main" id="{6B3238AA-D38B-E948-0AA7-1907118B7FE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848826" y="5470996"/>
            <a:ext cx="684194" cy="684194"/>
          </a:xfrm>
          <a:prstGeom prst="rect">
            <a:avLst/>
          </a:prstGeom>
        </p:spPr>
      </p:pic>
      <p:pic>
        <p:nvPicPr>
          <p:cNvPr id="4" name="Google Shape;615;p11" descr="Clipboard Mixed with solid fill">
            <a:extLst>
              <a:ext uri="{FF2B5EF4-FFF2-40B4-BE49-F238E27FC236}">
                <a16:creationId xmlns:a16="http://schemas.microsoft.com/office/drawing/2014/main" id="{ACACC8AE-E98F-6229-E6C1-29227D886368}"/>
              </a:ext>
            </a:extLst>
          </p:cNvPr>
          <p:cNvPicPr preferRelativeResize="0"/>
          <p:nvPr/>
        </p:nvPicPr>
        <p:blipFill rotWithShape="1">
          <a:blip r:embed="rId7">
            <a:alphaModFix/>
          </a:blip>
          <a:srcRect/>
          <a:stretch/>
        </p:blipFill>
        <p:spPr>
          <a:xfrm>
            <a:off x="7944919" y="5353217"/>
            <a:ext cx="772380" cy="772380"/>
          </a:xfrm>
          <a:prstGeom prst="rect">
            <a:avLst/>
          </a:prstGeom>
          <a:noFill/>
          <a:ln>
            <a:noFill/>
          </a:ln>
        </p:spPr>
      </p:pic>
      <p:sp>
        <p:nvSpPr>
          <p:cNvPr id="7" name="Google Shape;616;p11">
            <a:extLst>
              <a:ext uri="{FF2B5EF4-FFF2-40B4-BE49-F238E27FC236}">
                <a16:creationId xmlns:a16="http://schemas.microsoft.com/office/drawing/2014/main" id="{38AA19A0-B276-D06A-CBDD-72564EBF2192}"/>
              </a:ext>
            </a:extLst>
          </p:cNvPr>
          <p:cNvSpPr txBox="1"/>
          <p:nvPr/>
        </p:nvSpPr>
        <p:spPr>
          <a:xfrm>
            <a:off x="7447849" y="6156448"/>
            <a:ext cx="2538900" cy="487638"/>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Work </a:t>
            </a:r>
            <a:r>
              <a:rPr lang="en-US" sz="2000" dirty="0">
                <a:solidFill>
                  <a:schemeClr val="tx1"/>
                </a:solidFill>
                <a:latin typeface="+mn-lt"/>
              </a:rPr>
              <a:t>with a partner</a:t>
            </a:r>
            <a:endParaRPr sz="2000" b="0" i="0" u="none" strike="noStrike" cap="none" dirty="0">
              <a:solidFill>
                <a:schemeClr val="tx1"/>
              </a:solidFill>
              <a:latin typeface="+mn-lt"/>
              <a:ea typeface="Arial"/>
              <a:cs typeface="Arial"/>
              <a:sym typeface="Arial"/>
            </a:endParaRPr>
          </a:p>
        </p:txBody>
      </p:sp>
    </p:spTree>
    <p:extLst>
      <p:ext uri="{BB962C8B-B14F-4D97-AF65-F5344CB8AC3E}">
        <p14:creationId xmlns:p14="http://schemas.microsoft.com/office/powerpoint/2010/main" val="38349834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526;p2">
            <a:extLst>
              <a:ext uri="{FF2B5EF4-FFF2-40B4-BE49-F238E27FC236}">
                <a16:creationId xmlns:a16="http://schemas.microsoft.com/office/drawing/2014/main" id="{436407F1-3FB4-EDE8-0584-66DB72893447}"/>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Video</a:t>
            </a:r>
          </a:p>
        </p:txBody>
      </p:sp>
      <p:sp>
        <p:nvSpPr>
          <p:cNvPr id="2" name="Google Shape;655;p12">
            <a:extLst>
              <a:ext uri="{FF2B5EF4-FFF2-40B4-BE49-F238E27FC236}">
                <a16:creationId xmlns:a16="http://schemas.microsoft.com/office/drawing/2014/main" id="{7DB9E553-0E93-3993-4856-627350209EB9}"/>
              </a:ext>
            </a:extLst>
          </p:cNvPr>
          <p:cNvSpPr txBox="1">
            <a:spLocks/>
          </p:cNvSpPr>
          <p:nvPr/>
        </p:nvSpPr>
        <p:spPr>
          <a:xfrm>
            <a:off x="897147" y="1399236"/>
            <a:ext cx="11081886" cy="2882264"/>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1200"/>
              </a:spcBef>
              <a:buNone/>
            </a:pPr>
            <a:r>
              <a:rPr lang="en-US" dirty="0"/>
              <a:t>We will watch this video to understand more about how hydrogen is used as a fuel sources. </a:t>
            </a:r>
          </a:p>
          <a:p>
            <a:pPr marL="0" indent="0">
              <a:lnSpc>
                <a:spcPct val="100000"/>
              </a:lnSpc>
              <a:spcBef>
                <a:spcPts val="1200"/>
              </a:spcBef>
              <a:buNone/>
            </a:pPr>
            <a:endParaRPr lang="en-US" dirty="0"/>
          </a:p>
          <a:p>
            <a:pPr marL="0" indent="0" algn="ctr">
              <a:lnSpc>
                <a:spcPct val="100000"/>
              </a:lnSpc>
              <a:spcBef>
                <a:spcPts val="1200"/>
              </a:spcBef>
              <a:buNone/>
            </a:pPr>
            <a:r>
              <a:rPr lang="en-US" b="0" i="0" u="sng" strike="noStrike" dirty="0">
                <a:solidFill>
                  <a:srgbClr val="63A537"/>
                </a:solidFill>
                <a:effectLst/>
                <a:latin typeface="+mn-lt"/>
                <a:hlinkClick r:id="rId3"/>
              </a:rPr>
              <a:t>HYDROGEN 101</a:t>
            </a:r>
            <a:endParaRPr lang="en-US" dirty="0">
              <a:latin typeface="+mn-lt"/>
            </a:endParaRPr>
          </a:p>
          <a:p>
            <a:pPr marL="0" indent="0">
              <a:lnSpc>
                <a:spcPct val="100000"/>
              </a:lnSpc>
              <a:spcBef>
                <a:spcPts val="1200"/>
              </a:spcBef>
              <a:buNone/>
            </a:pPr>
            <a:br>
              <a:rPr lang="en-US" dirty="0"/>
            </a:br>
            <a:endParaRPr lang="en-US" sz="3600" b="1" dirty="0"/>
          </a:p>
        </p:txBody>
      </p:sp>
      <p:sp>
        <p:nvSpPr>
          <p:cNvPr id="5" name="Google Shape;530;p2">
            <a:extLst>
              <a:ext uri="{FF2B5EF4-FFF2-40B4-BE49-F238E27FC236}">
                <a16:creationId xmlns:a16="http://schemas.microsoft.com/office/drawing/2014/main" id="{2C4DAFF2-D906-79DF-D432-74D9DC8E8509}"/>
              </a:ext>
            </a:extLst>
          </p:cNvPr>
          <p:cNvSpPr txBox="1"/>
          <p:nvPr/>
        </p:nvSpPr>
        <p:spPr>
          <a:xfrm>
            <a:off x="10122211" y="5943600"/>
            <a:ext cx="2308769" cy="9144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Listen   |   Watch</a:t>
            </a:r>
            <a:endParaRPr sz="1400" b="0" i="0" u="none" strike="noStrike" cap="none" dirty="0">
              <a:solidFill>
                <a:schemeClr val="tx1"/>
              </a:solidFill>
              <a:latin typeface="+mn-lt"/>
              <a:ea typeface="Arial"/>
              <a:cs typeface="Arial"/>
              <a:sym typeface="Arial"/>
            </a:endParaRPr>
          </a:p>
        </p:txBody>
      </p:sp>
      <p:pic>
        <p:nvPicPr>
          <p:cNvPr id="6" name="Graphic 5" descr="Ear outline">
            <a:extLst>
              <a:ext uri="{FF2B5EF4-FFF2-40B4-BE49-F238E27FC236}">
                <a16:creationId xmlns:a16="http://schemas.microsoft.com/office/drawing/2014/main" id="{DE58EA5E-9182-1E01-0B7E-B179CEA588E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122211" y="5183560"/>
            <a:ext cx="772380" cy="772380"/>
          </a:xfrm>
          <a:prstGeom prst="rect">
            <a:avLst/>
          </a:prstGeom>
        </p:spPr>
      </p:pic>
      <p:pic>
        <p:nvPicPr>
          <p:cNvPr id="8" name="Graphic 7" descr="Eyes with solid fill">
            <a:extLst>
              <a:ext uri="{FF2B5EF4-FFF2-40B4-BE49-F238E27FC236}">
                <a16:creationId xmlns:a16="http://schemas.microsoft.com/office/drawing/2014/main" id="{6C1744EA-5E9B-75CF-4E01-7A3AAED4BB74}"/>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1087806" y="5271746"/>
            <a:ext cx="684194" cy="684194"/>
          </a:xfrm>
          <a:prstGeom prst="rect">
            <a:avLst/>
          </a:prstGeom>
        </p:spPr>
      </p:pic>
    </p:spTree>
    <p:extLst>
      <p:ext uri="{BB962C8B-B14F-4D97-AF65-F5344CB8AC3E}">
        <p14:creationId xmlns:p14="http://schemas.microsoft.com/office/powerpoint/2010/main" val="26693353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E62AD2-926B-7EBF-28E0-D54307DE9125}"/>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AD9C83CF-3DBC-234D-311B-E5ED0FB172E1}"/>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Guided Practice</a:t>
            </a:r>
          </a:p>
        </p:txBody>
      </p:sp>
      <p:sp>
        <p:nvSpPr>
          <p:cNvPr id="2" name="Google Shape;655;p12">
            <a:extLst>
              <a:ext uri="{FF2B5EF4-FFF2-40B4-BE49-F238E27FC236}">
                <a16:creationId xmlns:a16="http://schemas.microsoft.com/office/drawing/2014/main" id="{EB4198E6-076F-DD59-FBF9-02F3F02E4C68}"/>
              </a:ext>
            </a:extLst>
          </p:cNvPr>
          <p:cNvSpPr txBox="1">
            <a:spLocks/>
          </p:cNvSpPr>
          <p:nvPr/>
        </p:nvSpPr>
        <p:spPr>
          <a:xfrm>
            <a:off x="690113" y="1905430"/>
            <a:ext cx="11081886" cy="1182827"/>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None/>
            </a:pPr>
            <a:r>
              <a:rPr lang="en-US" b="0" i="0" u="none" strike="noStrike" dirty="0">
                <a:effectLst/>
                <a:latin typeface="+mn-lt"/>
              </a:rPr>
              <a:t>Now, you will practice identifying a claim and evidence in an article about biofuels. As you read, ask yourself and be ready to answer:</a:t>
            </a:r>
          </a:p>
          <a:p>
            <a:pPr marL="793750" indent="-293688">
              <a:lnSpc>
                <a:spcPct val="100000"/>
              </a:lnSpc>
              <a:spcBef>
                <a:spcPts val="600"/>
              </a:spcBef>
            </a:pPr>
            <a:r>
              <a:rPr lang="en-US" b="0" i="0" u="none" strike="noStrike" dirty="0">
                <a:effectLst/>
                <a:latin typeface="+mn-lt"/>
              </a:rPr>
              <a:t>What is the main argument the author is trying to make?</a:t>
            </a:r>
          </a:p>
          <a:p>
            <a:pPr marL="793750" indent="-293688" fontAlgn="base">
              <a:lnSpc>
                <a:spcPct val="100000"/>
              </a:lnSpc>
              <a:spcBef>
                <a:spcPts val="600"/>
              </a:spcBef>
            </a:pPr>
            <a:r>
              <a:rPr lang="en-US" b="0" i="0" u="none" strike="noStrike" dirty="0">
                <a:effectLst/>
                <a:latin typeface="+mn-lt"/>
              </a:rPr>
              <a:t>What evidence is the author using to support their claim?</a:t>
            </a:r>
          </a:p>
          <a:p>
            <a:pPr marL="793750" indent="-293688" fontAlgn="base">
              <a:lnSpc>
                <a:spcPct val="100000"/>
              </a:lnSpc>
              <a:spcBef>
                <a:spcPts val="600"/>
              </a:spcBef>
            </a:pPr>
            <a:r>
              <a:rPr lang="en-US" b="0" i="0" u="none" strike="noStrike" dirty="0">
                <a:effectLst/>
                <a:latin typeface="+mn-lt"/>
              </a:rPr>
              <a:t>How valid is that evidence? </a:t>
            </a:r>
          </a:p>
          <a:p>
            <a:pPr marL="0" indent="0" rtl="0">
              <a:spcBef>
                <a:spcPts val="1000"/>
              </a:spcBef>
              <a:spcAft>
                <a:spcPts val="0"/>
              </a:spcAft>
              <a:buNone/>
            </a:pPr>
            <a:br>
              <a:rPr lang="en-US" b="0" dirty="0">
                <a:effectLst/>
                <a:latin typeface="+mn-lt"/>
              </a:rPr>
            </a:br>
            <a:r>
              <a:rPr lang="en-US" b="0" i="0" u="none" strike="noStrike" dirty="0">
                <a:effectLst/>
                <a:latin typeface="+mn-lt"/>
              </a:rPr>
              <a:t>To begin, please read the article titled “Hydrogen as an Alternative Fuel.”</a:t>
            </a:r>
            <a:br>
              <a:rPr lang="en-US" dirty="0">
                <a:latin typeface="+mn-lt"/>
              </a:rPr>
            </a:br>
            <a:endParaRPr lang="en-US" b="1" dirty="0">
              <a:latin typeface="+mn-lt"/>
            </a:endParaRPr>
          </a:p>
        </p:txBody>
      </p:sp>
      <p:sp>
        <p:nvSpPr>
          <p:cNvPr id="7" name="Google Shape;616;p11">
            <a:extLst>
              <a:ext uri="{FF2B5EF4-FFF2-40B4-BE49-F238E27FC236}">
                <a16:creationId xmlns:a16="http://schemas.microsoft.com/office/drawing/2014/main" id="{64BCBC3A-B5B1-B67B-9A1A-31A681A21540}"/>
              </a:ext>
            </a:extLst>
          </p:cNvPr>
          <p:cNvSpPr txBox="1"/>
          <p:nvPr/>
        </p:nvSpPr>
        <p:spPr>
          <a:xfrm>
            <a:off x="9601341" y="5943600"/>
            <a:ext cx="2538900" cy="914400"/>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Read</a:t>
            </a:r>
            <a:endParaRPr sz="2000" b="0" i="0" u="none" strike="noStrike" cap="none" dirty="0">
              <a:solidFill>
                <a:schemeClr val="tx1"/>
              </a:solidFill>
              <a:latin typeface="+mn-lt"/>
              <a:ea typeface="Arial"/>
              <a:cs typeface="Arial"/>
              <a:sym typeface="Arial"/>
            </a:endParaRPr>
          </a:p>
        </p:txBody>
      </p:sp>
      <p:pic>
        <p:nvPicPr>
          <p:cNvPr id="8" name="Graphic 7" descr="Open book outline">
            <a:extLst>
              <a:ext uri="{FF2B5EF4-FFF2-40B4-BE49-F238E27FC236}">
                <a16:creationId xmlns:a16="http://schemas.microsoft.com/office/drawing/2014/main" id="{6F777C9F-7242-6B11-2DFF-2EB8B5037A1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465350" y="5227608"/>
            <a:ext cx="715992" cy="715992"/>
          </a:xfrm>
          <a:prstGeom prst="rect">
            <a:avLst/>
          </a:prstGeom>
        </p:spPr>
      </p:pic>
    </p:spTree>
    <p:extLst>
      <p:ext uri="{BB962C8B-B14F-4D97-AF65-F5344CB8AC3E}">
        <p14:creationId xmlns:p14="http://schemas.microsoft.com/office/powerpoint/2010/main" val="8528485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E52E5E-B678-D5FB-62A1-9099085F7CE4}"/>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FF28E0E1-36F9-52E1-B373-8990555D8D9F}"/>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Guided Practice </a:t>
            </a:r>
          </a:p>
        </p:txBody>
      </p:sp>
      <p:sp>
        <p:nvSpPr>
          <p:cNvPr id="2" name="Google Shape;655;p12">
            <a:extLst>
              <a:ext uri="{FF2B5EF4-FFF2-40B4-BE49-F238E27FC236}">
                <a16:creationId xmlns:a16="http://schemas.microsoft.com/office/drawing/2014/main" id="{5B9C050C-076C-2B61-BA16-D6C9087E1F95}"/>
              </a:ext>
            </a:extLst>
          </p:cNvPr>
          <p:cNvSpPr txBox="1">
            <a:spLocks/>
          </p:cNvSpPr>
          <p:nvPr/>
        </p:nvSpPr>
        <p:spPr>
          <a:xfrm>
            <a:off x="690113" y="1414732"/>
            <a:ext cx="11081886" cy="1673525"/>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52400" lvl="0" indent="0" algn="l" rtl="0">
              <a:lnSpc>
                <a:spcPct val="90000"/>
              </a:lnSpc>
              <a:spcBef>
                <a:spcPts val="0"/>
              </a:spcBef>
              <a:spcAft>
                <a:spcPts val="0"/>
              </a:spcAft>
              <a:buClr>
                <a:srgbClr val="3F3F3F"/>
              </a:buClr>
              <a:buSzPts val="1800"/>
              <a:buNone/>
            </a:pPr>
            <a:r>
              <a:rPr lang="en-US" sz="3200" dirty="0"/>
              <a:t>1. What is the main claim of the passage? </a:t>
            </a:r>
          </a:p>
          <a:p>
            <a:pPr marL="666750" lvl="0" indent="-514350" algn="l" rtl="0">
              <a:lnSpc>
                <a:spcPct val="90000"/>
              </a:lnSpc>
              <a:spcBef>
                <a:spcPts val="0"/>
              </a:spcBef>
              <a:spcAft>
                <a:spcPts val="0"/>
              </a:spcAft>
              <a:buClr>
                <a:srgbClr val="3F3F3F"/>
              </a:buClr>
              <a:buSzPts val="1800"/>
              <a:buAutoNum type="arabicPeriod"/>
            </a:pPr>
            <a:endParaRPr lang="en-US" sz="3200" dirty="0"/>
          </a:p>
          <a:p>
            <a:pPr marL="152400" lvl="0" indent="0" algn="l" rtl="0">
              <a:lnSpc>
                <a:spcPct val="90000"/>
              </a:lnSpc>
              <a:spcBef>
                <a:spcPts val="0"/>
              </a:spcBef>
              <a:spcAft>
                <a:spcPts val="0"/>
              </a:spcAft>
              <a:buClr>
                <a:srgbClr val="3F3F3F"/>
              </a:buClr>
              <a:buSzPts val="1800"/>
              <a:buNone/>
            </a:pPr>
            <a:r>
              <a:rPr lang="en-US" sz="3200" dirty="0"/>
              <a:t>Please share answers out loud or in the Zoom chat. </a:t>
            </a:r>
          </a:p>
          <a:p>
            <a:pPr marL="638175" lvl="1" indent="0" algn="l" rtl="0">
              <a:lnSpc>
                <a:spcPct val="90000"/>
              </a:lnSpc>
              <a:spcBef>
                <a:spcPts val="500"/>
              </a:spcBef>
              <a:spcAft>
                <a:spcPts val="0"/>
              </a:spcAft>
              <a:buClr>
                <a:srgbClr val="3F3F3F"/>
              </a:buClr>
              <a:buSzPts val="2200"/>
              <a:buNone/>
            </a:pPr>
            <a:endParaRPr lang="en-US" sz="3200" b="1" dirty="0"/>
          </a:p>
        </p:txBody>
      </p:sp>
      <p:pic>
        <p:nvPicPr>
          <p:cNvPr id="4" name="Google Shape;615;p11" descr="Clipboard Mixed with solid fill">
            <a:extLst>
              <a:ext uri="{FF2B5EF4-FFF2-40B4-BE49-F238E27FC236}">
                <a16:creationId xmlns:a16="http://schemas.microsoft.com/office/drawing/2014/main" id="{C7059058-1147-751F-C091-274E052ECE9A}"/>
              </a:ext>
            </a:extLst>
          </p:cNvPr>
          <p:cNvPicPr preferRelativeResize="0"/>
          <p:nvPr/>
        </p:nvPicPr>
        <p:blipFill rotWithShape="1">
          <a:blip r:embed="rId3">
            <a:alphaModFix/>
          </a:blip>
          <a:srcRect/>
          <a:stretch/>
        </p:blipFill>
        <p:spPr>
          <a:xfrm>
            <a:off x="10150170" y="5172980"/>
            <a:ext cx="772380" cy="772380"/>
          </a:xfrm>
          <a:prstGeom prst="rect">
            <a:avLst/>
          </a:prstGeom>
          <a:noFill/>
          <a:ln>
            <a:noFill/>
          </a:ln>
        </p:spPr>
      </p:pic>
      <p:sp>
        <p:nvSpPr>
          <p:cNvPr id="7" name="Google Shape;616;p11">
            <a:extLst>
              <a:ext uri="{FF2B5EF4-FFF2-40B4-BE49-F238E27FC236}">
                <a16:creationId xmlns:a16="http://schemas.microsoft.com/office/drawing/2014/main" id="{C56EE81D-54C0-4D49-2509-12A4F3914C6F}"/>
              </a:ext>
            </a:extLst>
          </p:cNvPr>
          <p:cNvSpPr txBox="1"/>
          <p:nvPr/>
        </p:nvSpPr>
        <p:spPr>
          <a:xfrm>
            <a:off x="9653100" y="5943600"/>
            <a:ext cx="2538900" cy="9144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Work by yourself. </a:t>
            </a:r>
            <a:endParaRPr sz="1400" b="0" i="0" u="none" strike="noStrike" cap="none" dirty="0">
              <a:solidFill>
                <a:schemeClr val="tx1"/>
              </a:solidFill>
              <a:latin typeface="+mn-lt"/>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Answer the questions.</a:t>
            </a:r>
            <a:endParaRPr sz="2000" b="0" i="0" u="none" strike="noStrike" cap="none" dirty="0">
              <a:solidFill>
                <a:schemeClr val="tx1"/>
              </a:solidFill>
              <a:latin typeface="+mn-lt"/>
              <a:ea typeface="Arial"/>
              <a:cs typeface="Arial"/>
              <a:sym typeface="Arial"/>
            </a:endParaRPr>
          </a:p>
        </p:txBody>
      </p:sp>
    </p:spTree>
    <p:extLst>
      <p:ext uri="{BB962C8B-B14F-4D97-AF65-F5344CB8AC3E}">
        <p14:creationId xmlns:p14="http://schemas.microsoft.com/office/powerpoint/2010/main" val="36075500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823EB1-B05F-F458-8935-E77E8AC916DF}"/>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7D42D650-AD09-3EBE-F3EC-7B393B90A20F}"/>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Identify Evidence</a:t>
            </a:r>
          </a:p>
        </p:txBody>
      </p:sp>
      <p:sp>
        <p:nvSpPr>
          <p:cNvPr id="2" name="Google Shape;655;p12">
            <a:extLst>
              <a:ext uri="{FF2B5EF4-FFF2-40B4-BE49-F238E27FC236}">
                <a16:creationId xmlns:a16="http://schemas.microsoft.com/office/drawing/2014/main" id="{8FB6A5C1-C6B7-D65F-0BAD-D98F914F8622}"/>
              </a:ext>
            </a:extLst>
          </p:cNvPr>
          <p:cNvSpPr txBox="1">
            <a:spLocks/>
          </p:cNvSpPr>
          <p:nvPr/>
        </p:nvSpPr>
        <p:spPr>
          <a:xfrm>
            <a:off x="690113" y="1414732"/>
            <a:ext cx="11081886" cy="1673525"/>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52400" lvl="0" indent="20638" algn="l" rtl="0">
              <a:lnSpc>
                <a:spcPct val="90000"/>
              </a:lnSpc>
              <a:spcBef>
                <a:spcPts val="0"/>
              </a:spcBef>
              <a:spcAft>
                <a:spcPts val="0"/>
              </a:spcAft>
              <a:buClr>
                <a:srgbClr val="3F3F3F"/>
              </a:buClr>
              <a:buSzPts val="1800"/>
              <a:buNone/>
            </a:pPr>
            <a:r>
              <a:rPr lang="en-US" sz="3200" dirty="0"/>
              <a:t>We will look at page 12 in the GED® Graphic Organizer “Both Sides Now.” </a:t>
            </a:r>
          </a:p>
          <a:p>
            <a:pPr marL="152400" lvl="0" indent="20638" algn="l" rtl="0">
              <a:lnSpc>
                <a:spcPct val="90000"/>
              </a:lnSpc>
              <a:spcBef>
                <a:spcPts val="0"/>
              </a:spcBef>
              <a:spcAft>
                <a:spcPts val="0"/>
              </a:spcAft>
              <a:buClr>
                <a:srgbClr val="3F3F3F"/>
              </a:buClr>
              <a:buSzPts val="1800"/>
              <a:buNone/>
            </a:pPr>
            <a:endParaRPr lang="en-US" sz="3200" dirty="0"/>
          </a:p>
          <a:p>
            <a:pPr marL="152400" lvl="0" indent="20638" algn="l" rtl="0">
              <a:lnSpc>
                <a:spcPct val="90000"/>
              </a:lnSpc>
              <a:spcBef>
                <a:spcPts val="0"/>
              </a:spcBef>
              <a:spcAft>
                <a:spcPts val="0"/>
              </a:spcAft>
              <a:buClr>
                <a:srgbClr val="3F3F3F"/>
              </a:buClr>
              <a:buSzPts val="1800"/>
              <a:buNone/>
            </a:pPr>
            <a:r>
              <a:rPr lang="en-US" sz="3200" dirty="0"/>
              <a:t>Can you identify three pieces of evidence from the passage to support the claim? Which column should we put the evidence in, supports or opposes?</a:t>
            </a:r>
          </a:p>
          <a:p>
            <a:pPr marL="638175" lvl="1" indent="0" algn="l" rtl="0">
              <a:lnSpc>
                <a:spcPct val="90000"/>
              </a:lnSpc>
              <a:spcBef>
                <a:spcPts val="500"/>
              </a:spcBef>
              <a:spcAft>
                <a:spcPts val="0"/>
              </a:spcAft>
              <a:buClr>
                <a:srgbClr val="3F3F3F"/>
              </a:buClr>
              <a:buSzPts val="2200"/>
              <a:buNone/>
            </a:pPr>
            <a:endParaRPr lang="en-US" sz="3200" b="1" dirty="0"/>
          </a:p>
        </p:txBody>
      </p:sp>
      <p:sp>
        <p:nvSpPr>
          <p:cNvPr id="6" name="Google Shape;530;p2">
            <a:extLst>
              <a:ext uri="{FF2B5EF4-FFF2-40B4-BE49-F238E27FC236}">
                <a16:creationId xmlns:a16="http://schemas.microsoft.com/office/drawing/2014/main" id="{E06A7197-D2F4-E321-6BB6-D7D3821E719B}"/>
              </a:ext>
            </a:extLst>
          </p:cNvPr>
          <p:cNvSpPr txBox="1"/>
          <p:nvPr/>
        </p:nvSpPr>
        <p:spPr>
          <a:xfrm>
            <a:off x="9883231" y="5697990"/>
            <a:ext cx="2308769" cy="823784"/>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Raise your hand.</a:t>
            </a:r>
            <a:br>
              <a:rPr lang="en-US" sz="2000" b="0" i="0" u="none" strike="noStrike" cap="none" dirty="0">
                <a:solidFill>
                  <a:schemeClr val="tx1"/>
                </a:solidFill>
                <a:latin typeface="+mn-lt"/>
                <a:ea typeface="Arial"/>
                <a:cs typeface="Arial"/>
                <a:sym typeface="Arial"/>
              </a:rPr>
            </a:br>
            <a:r>
              <a:rPr lang="en-US" sz="2000" b="0" i="0" u="none" strike="noStrike" cap="none" dirty="0">
                <a:solidFill>
                  <a:schemeClr val="tx1"/>
                </a:solidFill>
                <a:latin typeface="+mn-lt"/>
                <a:ea typeface="Arial"/>
                <a:cs typeface="Arial"/>
                <a:sym typeface="Arial"/>
              </a:rPr>
              <a:t>Talk to the class.</a:t>
            </a:r>
            <a:endParaRPr sz="1400" b="0" i="0" u="none" strike="noStrike" cap="none" dirty="0">
              <a:solidFill>
                <a:schemeClr val="tx1"/>
              </a:solidFill>
              <a:latin typeface="+mn-lt"/>
              <a:ea typeface="Arial"/>
              <a:cs typeface="Arial"/>
              <a:sym typeface="Arial"/>
            </a:endParaRPr>
          </a:p>
        </p:txBody>
      </p:sp>
      <p:pic>
        <p:nvPicPr>
          <p:cNvPr id="8" name="Graphic 7" descr="Hand outline">
            <a:extLst>
              <a:ext uri="{FF2B5EF4-FFF2-40B4-BE49-F238E27FC236}">
                <a16:creationId xmlns:a16="http://schemas.microsoft.com/office/drawing/2014/main" id="{0A87F6F6-C28F-DF86-C1AA-81C4B49721F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284941" y="4786249"/>
            <a:ext cx="823784" cy="823784"/>
          </a:xfrm>
          <a:prstGeom prst="rect">
            <a:avLst/>
          </a:prstGeom>
        </p:spPr>
      </p:pic>
    </p:spTree>
    <p:extLst>
      <p:ext uri="{BB962C8B-B14F-4D97-AF65-F5344CB8AC3E}">
        <p14:creationId xmlns:p14="http://schemas.microsoft.com/office/powerpoint/2010/main" val="2077457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4D7DB0-9B0B-DD6D-334F-271BF8ECDD19}"/>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6268A228-7F96-AC4B-96F5-28A969A94F60}"/>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Types of Evidence</a:t>
            </a:r>
          </a:p>
        </p:txBody>
      </p:sp>
      <p:sp>
        <p:nvSpPr>
          <p:cNvPr id="2" name="Google Shape;655;p12">
            <a:extLst>
              <a:ext uri="{FF2B5EF4-FFF2-40B4-BE49-F238E27FC236}">
                <a16:creationId xmlns:a16="http://schemas.microsoft.com/office/drawing/2014/main" id="{DF2154E5-753E-35E4-5D80-C811A0AFF29A}"/>
              </a:ext>
            </a:extLst>
          </p:cNvPr>
          <p:cNvSpPr txBox="1">
            <a:spLocks/>
          </p:cNvSpPr>
          <p:nvPr/>
        </p:nvSpPr>
        <p:spPr>
          <a:xfrm>
            <a:off x="690113" y="1414732"/>
            <a:ext cx="11081886" cy="1673525"/>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rtl="0">
              <a:lnSpc>
                <a:spcPct val="100000"/>
              </a:lnSpc>
              <a:spcBef>
                <a:spcPts val="1200"/>
              </a:spcBef>
              <a:spcAft>
                <a:spcPts val="0"/>
              </a:spcAft>
              <a:buNone/>
            </a:pPr>
            <a:r>
              <a:rPr lang="en-US" b="0" i="0" u="none" strike="noStrike" dirty="0">
                <a:effectLst/>
                <a:latin typeface="+mn-lt"/>
              </a:rPr>
              <a:t>Remember the different types of evidence:</a:t>
            </a:r>
            <a:endParaRPr lang="en-US" b="0" dirty="0">
              <a:effectLst/>
              <a:latin typeface="+mn-lt"/>
            </a:endParaRPr>
          </a:p>
          <a:p>
            <a:pPr marL="0" indent="0" rtl="0">
              <a:lnSpc>
                <a:spcPct val="100000"/>
              </a:lnSpc>
              <a:spcBef>
                <a:spcPts val="1200"/>
              </a:spcBef>
              <a:spcAft>
                <a:spcPts val="0"/>
              </a:spcAft>
              <a:buNone/>
            </a:pPr>
            <a:r>
              <a:rPr lang="en-US" b="1" i="0" u="none" strike="noStrike" dirty="0">
                <a:effectLst/>
                <a:latin typeface="+mn-lt"/>
              </a:rPr>
              <a:t>	Factual, statistics or data, examples or anecdotes, logical reasoning, 	and emotional appeal</a:t>
            </a:r>
            <a:br>
              <a:rPr lang="en-US" b="1" i="0" u="none" strike="noStrike" dirty="0">
                <a:effectLst/>
                <a:latin typeface="+mn-lt"/>
              </a:rPr>
            </a:br>
            <a:endParaRPr lang="en-US" b="0" dirty="0">
              <a:effectLst/>
              <a:latin typeface="+mn-lt"/>
            </a:endParaRPr>
          </a:p>
          <a:p>
            <a:pPr marL="0" indent="0" rtl="0">
              <a:lnSpc>
                <a:spcPct val="100000"/>
              </a:lnSpc>
              <a:spcBef>
                <a:spcPts val="1200"/>
              </a:spcBef>
              <a:spcAft>
                <a:spcPts val="0"/>
              </a:spcAft>
              <a:buNone/>
            </a:pPr>
            <a:r>
              <a:rPr lang="en-US" b="0" i="0" u="none" strike="noStrike" dirty="0">
                <a:effectLst/>
                <a:latin typeface="+mn-lt"/>
              </a:rPr>
              <a:t>For the evidence that you found, categorize each piece of evidence by noting its type in the margins.</a:t>
            </a:r>
            <a:br>
              <a:rPr lang="en-US" dirty="0">
                <a:latin typeface="+mn-lt"/>
              </a:rPr>
            </a:br>
            <a:endParaRPr lang="en-US" b="1" dirty="0">
              <a:latin typeface="+mn-lt"/>
            </a:endParaRPr>
          </a:p>
        </p:txBody>
      </p:sp>
      <p:pic>
        <p:nvPicPr>
          <p:cNvPr id="4" name="Google Shape;615;p11" descr="Open book outline">
            <a:extLst>
              <a:ext uri="{FF2B5EF4-FFF2-40B4-BE49-F238E27FC236}">
                <a16:creationId xmlns:a16="http://schemas.microsoft.com/office/drawing/2014/main" id="{08FF10C2-1DC1-69D2-2C7C-5EDD3E0C65E9}"/>
              </a:ext>
            </a:extLst>
          </p:cNvPr>
          <p:cNvPicPr preferRelativeResize="0"/>
          <p:nvPr/>
        </p:nvPicPr>
        <p:blipFill>
          <a:blip r:embed="rId3">
            <a:extLst>
              <a:ext uri="{96DAC541-7B7A-43D3-8B79-37D633B846F1}">
                <asvg:svgBlip xmlns:asvg="http://schemas.microsoft.com/office/drawing/2016/SVG/main" r:embed="rId4"/>
              </a:ext>
            </a:extLst>
          </a:blip>
          <a:srcRect/>
          <a:stretch/>
        </p:blipFill>
        <p:spPr>
          <a:xfrm>
            <a:off x="10536360" y="5171220"/>
            <a:ext cx="772380" cy="772380"/>
          </a:xfrm>
          <a:prstGeom prst="rect">
            <a:avLst/>
          </a:prstGeom>
          <a:noFill/>
          <a:ln>
            <a:noFill/>
          </a:ln>
        </p:spPr>
      </p:pic>
      <p:sp>
        <p:nvSpPr>
          <p:cNvPr id="7" name="Google Shape;616;p11">
            <a:extLst>
              <a:ext uri="{FF2B5EF4-FFF2-40B4-BE49-F238E27FC236}">
                <a16:creationId xmlns:a16="http://schemas.microsoft.com/office/drawing/2014/main" id="{7BFA766A-D896-62B1-2510-792912954A1C}"/>
              </a:ext>
            </a:extLst>
          </p:cNvPr>
          <p:cNvSpPr txBox="1"/>
          <p:nvPr/>
        </p:nvSpPr>
        <p:spPr>
          <a:xfrm>
            <a:off x="9653100" y="5943600"/>
            <a:ext cx="2538900" cy="914400"/>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Read.</a:t>
            </a:r>
            <a:endParaRPr sz="2000" b="0" i="0" u="none" strike="noStrike" cap="none" dirty="0">
              <a:solidFill>
                <a:schemeClr val="tx1"/>
              </a:solidFill>
              <a:latin typeface="+mn-lt"/>
              <a:ea typeface="Arial"/>
              <a:cs typeface="Arial"/>
              <a:sym typeface="Arial"/>
            </a:endParaRPr>
          </a:p>
        </p:txBody>
      </p:sp>
    </p:spTree>
    <p:extLst>
      <p:ext uri="{BB962C8B-B14F-4D97-AF65-F5344CB8AC3E}">
        <p14:creationId xmlns:p14="http://schemas.microsoft.com/office/powerpoint/2010/main" val="18989875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162F9E-6602-EE83-A7F5-2189E5A11511}"/>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BF185CB1-85CC-D07B-DCC4-A33D41655BD2}"/>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The Other Side</a:t>
            </a:r>
          </a:p>
        </p:txBody>
      </p:sp>
      <p:sp>
        <p:nvSpPr>
          <p:cNvPr id="2" name="Google Shape;655;p12">
            <a:extLst>
              <a:ext uri="{FF2B5EF4-FFF2-40B4-BE49-F238E27FC236}">
                <a16:creationId xmlns:a16="http://schemas.microsoft.com/office/drawing/2014/main" id="{F8CE8DA3-119D-F964-AC99-3BD7BD2C733D}"/>
              </a:ext>
            </a:extLst>
          </p:cNvPr>
          <p:cNvSpPr txBox="1">
            <a:spLocks/>
          </p:cNvSpPr>
          <p:nvPr/>
        </p:nvSpPr>
        <p:spPr>
          <a:xfrm>
            <a:off x="656303" y="1438851"/>
            <a:ext cx="11081886" cy="1673525"/>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rtl="0">
              <a:spcBef>
                <a:spcPts val="0"/>
              </a:spcBef>
              <a:spcAft>
                <a:spcPts val="0"/>
              </a:spcAft>
              <a:buNone/>
            </a:pPr>
            <a:r>
              <a:rPr lang="en-US" b="0" i="0" u="none" strike="noStrike" dirty="0">
                <a:effectLst/>
                <a:latin typeface="+mn-lt"/>
              </a:rPr>
              <a:t>Now, you will practice identifying a claim and evidence for a second passage. You will look for the article’s main claim and evidence that opposes the claim made in the first article as you read. Then, independently, you will write the key pieces of evidence in the second column. You will categorize these pieces of evidence by noting their type in the margins. </a:t>
            </a:r>
            <a:br>
              <a:rPr lang="en-US" b="0" i="0" u="none" strike="noStrike" dirty="0">
                <a:effectLst/>
                <a:latin typeface="+mn-lt"/>
              </a:rPr>
            </a:br>
            <a:endParaRPr lang="en-US" b="0" dirty="0">
              <a:effectLst/>
              <a:latin typeface="+mn-lt"/>
            </a:endParaRPr>
          </a:p>
          <a:p>
            <a:pPr marL="0" indent="0" rtl="0">
              <a:spcBef>
                <a:spcPts val="1000"/>
              </a:spcBef>
              <a:spcAft>
                <a:spcPts val="0"/>
              </a:spcAft>
              <a:buNone/>
            </a:pPr>
            <a:r>
              <a:rPr lang="en-US" b="0" i="0" u="none" strike="noStrike" dirty="0">
                <a:effectLst/>
                <a:latin typeface="+mn-lt"/>
              </a:rPr>
              <a:t>Please read the article titled “Challenges of Hydrogen.”</a:t>
            </a:r>
            <a:endParaRPr lang="en-US" b="0" dirty="0">
              <a:effectLst/>
              <a:latin typeface="+mn-lt"/>
            </a:endParaRPr>
          </a:p>
          <a:p>
            <a:pPr marL="0" indent="0">
              <a:buNone/>
            </a:pPr>
            <a:br>
              <a:rPr lang="en-US" dirty="0">
                <a:latin typeface="+mn-lt"/>
              </a:rPr>
            </a:br>
            <a:endParaRPr lang="en-US" b="1" dirty="0">
              <a:latin typeface="+mn-lt"/>
            </a:endParaRPr>
          </a:p>
        </p:txBody>
      </p:sp>
      <p:pic>
        <p:nvPicPr>
          <p:cNvPr id="4" name="Google Shape;615;p11" descr="Open book outline">
            <a:extLst>
              <a:ext uri="{FF2B5EF4-FFF2-40B4-BE49-F238E27FC236}">
                <a16:creationId xmlns:a16="http://schemas.microsoft.com/office/drawing/2014/main" id="{AB7FF25B-98BD-CE70-DCC1-1827BFF26352}"/>
              </a:ext>
            </a:extLst>
          </p:cNvPr>
          <p:cNvPicPr preferRelativeResize="0"/>
          <p:nvPr/>
        </p:nvPicPr>
        <p:blipFill>
          <a:blip r:embed="rId3">
            <a:extLst>
              <a:ext uri="{96DAC541-7B7A-43D3-8B79-37D633B846F1}">
                <asvg:svgBlip xmlns:asvg="http://schemas.microsoft.com/office/drawing/2016/SVG/main" r:embed="rId4"/>
              </a:ext>
            </a:extLst>
          </a:blip>
          <a:srcRect/>
          <a:stretch/>
        </p:blipFill>
        <p:spPr>
          <a:xfrm>
            <a:off x="10806474" y="5197099"/>
            <a:ext cx="772380" cy="772380"/>
          </a:xfrm>
          <a:prstGeom prst="rect">
            <a:avLst/>
          </a:prstGeom>
          <a:noFill/>
          <a:ln>
            <a:noFill/>
          </a:ln>
        </p:spPr>
      </p:pic>
      <p:sp>
        <p:nvSpPr>
          <p:cNvPr id="7" name="Google Shape;616;p11">
            <a:extLst>
              <a:ext uri="{FF2B5EF4-FFF2-40B4-BE49-F238E27FC236}">
                <a16:creationId xmlns:a16="http://schemas.microsoft.com/office/drawing/2014/main" id="{17D05B17-2A90-72AC-5B25-4FFC6CBA9670}"/>
              </a:ext>
            </a:extLst>
          </p:cNvPr>
          <p:cNvSpPr txBox="1"/>
          <p:nvPr/>
        </p:nvSpPr>
        <p:spPr>
          <a:xfrm>
            <a:off x="9923214" y="5943600"/>
            <a:ext cx="2538900" cy="914400"/>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Read.</a:t>
            </a:r>
            <a:endParaRPr sz="2000" b="0" i="0" u="none" strike="noStrike" cap="none" dirty="0">
              <a:solidFill>
                <a:schemeClr val="tx1"/>
              </a:solidFill>
              <a:latin typeface="+mn-lt"/>
              <a:ea typeface="Arial"/>
              <a:cs typeface="Arial"/>
              <a:sym typeface="Arial"/>
            </a:endParaRPr>
          </a:p>
        </p:txBody>
      </p:sp>
    </p:spTree>
    <p:extLst>
      <p:ext uri="{BB962C8B-B14F-4D97-AF65-F5344CB8AC3E}">
        <p14:creationId xmlns:p14="http://schemas.microsoft.com/office/powerpoint/2010/main" val="29813051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4948DB-C81E-6705-632A-204F0CDD8FA3}"/>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25AD9696-141E-94A5-3EBD-5E3CD3276F98}"/>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Independent Practice</a:t>
            </a:r>
          </a:p>
        </p:txBody>
      </p:sp>
      <p:sp>
        <p:nvSpPr>
          <p:cNvPr id="2" name="Google Shape;655;p12">
            <a:extLst>
              <a:ext uri="{FF2B5EF4-FFF2-40B4-BE49-F238E27FC236}">
                <a16:creationId xmlns:a16="http://schemas.microsoft.com/office/drawing/2014/main" id="{F3D39868-186E-2563-3B40-3A0990C38AAF}"/>
              </a:ext>
            </a:extLst>
          </p:cNvPr>
          <p:cNvSpPr txBox="1">
            <a:spLocks/>
          </p:cNvSpPr>
          <p:nvPr/>
        </p:nvSpPr>
        <p:spPr>
          <a:xfrm>
            <a:off x="690114" y="1585758"/>
            <a:ext cx="11081886" cy="1182827"/>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rtl="0" fontAlgn="base">
              <a:lnSpc>
                <a:spcPct val="100000"/>
              </a:lnSpc>
              <a:spcBef>
                <a:spcPts val="1200"/>
              </a:spcBef>
              <a:spcAft>
                <a:spcPts val="0"/>
              </a:spcAft>
              <a:buFont typeface="+mj-lt"/>
              <a:buAutoNum type="arabicPeriod"/>
            </a:pPr>
            <a:r>
              <a:rPr lang="en-US" b="0" i="0" u="none" strike="noStrike" dirty="0">
                <a:effectLst/>
                <a:latin typeface="+mn-lt"/>
              </a:rPr>
              <a:t> What is the main claim of this passage? Raise your hand to answer. </a:t>
            </a:r>
          </a:p>
          <a:p>
            <a:pPr rtl="0" fontAlgn="base">
              <a:lnSpc>
                <a:spcPct val="100000"/>
              </a:lnSpc>
              <a:spcBef>
                <a:spcPts val="1200"/>
              </a:spcBef>
              <a:spcAft>
                <a:spcPts val="0"/>
              </a:spcAft>
              <a:buFont typeface="+mj-lt"/>
              <a:buAutoNum type="arabicPeriod"/>
            </a:pPr>
            <a:r>
              <a:rPr lang="en-US" b="0" i="0" u="none" strike="noStrike" dirty="0">
                <a:effectLst/>
                <a:latin typeface="+mn-lt"/>
              </a:rPr>
              <a:t> Can you identify two to three pieces of evidence to support the claim? Add this information to the graphic organizer. </a:t>
            </a:r>
          </a:p>
          <a:p>
            <a:pPr marL="638175" lvl="1" indent="0" algn="l" rtl="0">
              <a:lnSpc>
                <a:spcPct val="100000"/>
              </a:lnSpc>
              <a:spcBef>
                <a:spcPts val="1200"/>
              </a:spcBef>
              <a:spcAft>
                <a:spcPts val="0"/>
              </a:spcAft>
              <a:buClr>
                <a:srgbClr val="3F3F3F"/>
              </a:buClr>
              <a:buSzPts val="2200"/>
              <a:buNone/>
            </a:pPr>
            <a:endParaRPr lang="en-US" sz="2800" b="1" dirty="0">
              <a:latin typeface="+mn-lt"/>
            </a:endParaRPr>
          </a:p>
        </p:txBody>
      </p:sp>
      <p:pic>
        <p:nvPicPr>
          <p:cNvPr id="4" name="Google Shape;615;p11" descr="Clipboard Mixed with solid fill">
            <a:extLst>
              <a:ext uri="{FF2B5EF4-FFF2-40B4-BE49-F238E27FC236}">
                <a16:creationId xmlns:a16="http://schemas.microsoft.com/office/drawing/2014/main" id="{6601E09A-5B36-B551-A513-2C91D7BCB5AE}"/>
              </a:ext>
            </a:extLst>
          </p:cNvPr>
          <p:cNvPicPr preferRelativeResize="0"/>
          <p:nvPr/>
        </p:nvPicPr>
        <p:blipFill rotWithShape="1">
          <a:blip r:embed="rId3">
            <a:alphaModFix/>
          </a:blip>
          <a:srcRect/>
          <a:stretch/>
        </p:blipFill>
        <p:spPr>
          <a:xfrm>
            <a:off x="10536360" y="5171220"/>
            <a:ext cx="772380" cy="772380"/>
          </a:xfrm>
          <a:prstGeom prst="rect">
            <a:avLst/>
          </a:prstGeom>
          <a:noFill/>
          <a:ln>
            <a:noFill/>
          </a:ln>
        </p:spPr>
      </p:pic>
      <p:sp>
        <p:nvSpPr>
          <p:cNvPr id="7" name="Google Shape;616;p11">
            <a:extLst>
              <a:ext uri="{FF2B5EF4-FFF2-40B4-BE49-F238E27FC236}">
                <a16:creationId xmlns:a16="http://schemas.microsoft.com/office/drawing/2014/main" id="{1FDA03FE-CA2D-904C-8625-99313EDAA6BB}"/>
              </a:ext>
            </a:extLst>
          </p:cNvPr>
          <p:cNvSpPr txBox="1"/>
          <p:nvPr/>
        </p:nvSpPr>
        <p:spPr>
          <a:xfrm>
            <a:off x="9653100" y="5943600"/>
            <a:ext cx="2538900" cy="914400"/>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Work by yourself. </a:t>
            </a:r>
            <a:endParaRPr sz="1400" b="0" i="0" u="none" strike="noStrike" cap="none" dirty="0">
              <a:solidFill>
                <a:schemeClr val="tx1"/>
              </a:solidFill>
              <a:latin typeface="+mn-lt"/>
              <a:ea typeface="Arial"/>
              <a:cs typeface="Arial"/>
              <a:sym typeface="Arial"/>
            </a:endParaRPr>
          </a:p>
          <a:p>
            <a:pPr marL="0" marR="0" lvl="0" indent="0" algn="ctr"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Answer the questions.</a:t>
            </a:r>
            <a:endParaRPr sz="2000" b="0" i="0" u="none" strike="noStrike" cap="none" dirty="0">
              <a:solidFill>
                <a:schemeClr val="tx1"/>
              </a:solidFill>
              <a:latin typeface="+mn-lt"/>
              <a:ea typeface="Arial"/>
              <a:cs typeface="Arial"/>
              <a:sym typeface="Arial"/>
            </a:endParaRPr>
          </a:p>
        </p:txBody>
      </p:sp>
    </p:spTree>
    <p:extLst>
      <p:ext uri="{BB962C8B-B14F-4D97-AF65-F5344CB8AC3E}">
        <p14:creationId xmlns:p14="http://schemas.microsoft.com/office/powerpoint/2010/main" val="4249135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78EBD0-4866-9FA8-C0B1-C2D86DDC2A10}"/>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6BEEC70A-74F7-39B1-C584-38FD96A53054}"/>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Independent Practice</a:t>
            </a:r>
          </a:p>
        </p:txBody>
      </p:sp>
      <p:sp>
        <p:nvSpPr>
          <p:cNvPr id="2" name="Google Shape;655;p12">
            <a:extLst>
              <a:ext uri="{FF2B5EF4-FFF2-40B4-BE49-F238E27FC236}">
                <a16:creationId xmlns:a16="http://schemas.microsoft.com/office/drawing/2014/main" id="{B91FF1DB-34A9-FBB5-D394-8647C59F4642}"/>
              </a:ext>
            </a:extLst>
          </p:cNvPr>
          <p:cNvSpPr txBox="1">
            <a:spLocks/>
          </p:cNvSpPr>
          <p:nvPr/>
        </p:nvSpPr>
        <p:spPr>
          <a:xfrm>
            <a:off x="690114" y="1585758"/>
            <a:ext cx="11081886" cy="1182827"/>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rtl="0">
              <a:spcBef>
                <a:spcPts val="0"/>
              </a:spcBef>
              <a:spcAft>
                <a:spcPts val="0"/>
              </a:spcAft>
              <a:buNone/>
            </a:pPr>
            <a:r>
              <a:rPr lang="en-US" b="0" i="0" u="none" strike="noStrike" dirty="0">
                <a:effectLst/>
                <a:latin typeface="+mn-lt"/>
              </a:rPr>
              <a:t>Remember the different types of evidence:</a:t>
            </a:r>
            <a:endParaRPr lang="en-US" b="0" dirty="0">
              <a:effectLst/>
              <a:latin typeface="+mn-lt"/>
            </a:endParaRPr>
          </a:p>
          <a:p>
            <a:pPr marL="0" indent="0" rtl="0">
              <a:spcBef>
                <a:spcPts val="1000"/>
              </a:spcBef>
              <a:spcAft>
                <a:spcPts val="0"/>
              </a:spcAft>
              <a:buNone/>
            </a:pPr>
            <a:r>
              <a:rPr lang="en-US" b="1" i="0" u="none" strike="noStrike" dirty="0">
                <a:effectLst/>
                <a:latin typeface="+mn-lt"/>
              </a:rPr>
              <a:t>	Factual, statistics or data, examples or anecdotes, logical reasoning, 	and emotional appeal</a:t>
            </a:r>
            <a:endParaRPr lang="en-US" b="0" dirty="0">
              <a:effectLst/>
              <a:latin typeface="+mn-lt"/>
            </a:endParaRPr>
          </a:p>
          <a:p>
            <a:pPr marL="0" indent="0" rtl="0">
              <a:spcBef>
                <a:spcPts val="1000"/>
              </a:spcBef>
              <a:spcAft>
                <a:spcPts val="0"/>
              </a:spcAft>
              <a:buNone/>
            </a:pPr>
            <a:endParaRPr lang="en-US" i="0" u="none" strike="noStrike" dirty="0">
              <a:latin typeface="+mn-lt"/>
            </a:endParaRPr>
          </a:p>
          <a:p>
            <a:pPr marL="0" indent="0" rtl="0">
              <a:spcBef>
                <a:spcPts val="1000"/>
              </a:spcBef>
              <a:spcAft>
                <a:spcPts val="0"/>
              </a:spcAft>
              <a:buNone/>
            </a:pPr>
            <a:r>
              <a:rPr lang="en-US" b="0" i="0" u="none" strike="noStrike" dirty="0">
                <a:effectLst/>
                <a:latin typeface="+mn-lt"/>
              </a:rPr>
              <a:t>For the evidence that you found, categorize each piece of evidence by noting its type in the margins.</a:t>
            </a:r>
            <a:br>
              <a:rPr lang="en-US" dirty="0">
                <a:latin typeface="+mn-lt"/>
              </a:rPr>
            </a:br>
            <a:endParaRPr lang="en-US" b="1" dirty="0">
              <a:latin typeface="+mn-lt"/>
            </a:endParaRPr>
          </a:p>
        </p:txBody>
      </p:sp>
      <p:pic>
        <p:nvPicPr>
          <p:cNvPr id="4" name="Google Shape;615;p11" descr="Clipboard Mixed with solid fill">
            <a:extLst>
              <a:ext uri="{FF2B5EF4-FFF2-40B4-BE49-F238E27FC236}">
                <a16:creationId xmlns:a16="http://schemas.microsoft.com/office/drawing/2014/main" id="{AC47107B-3833-AEF3-D6C8-D807A5B3470A}"/>
              </a:ext>
            </a:extLst>
          </p:cNvPr>
          <p:cNvPicPr preferRelativeResize="0"/>
          <p:nvPr/>
        </p:nvPicPr>
        <p:blipFill rotWithShape="1">
          <a:blip r:embed="rId3">
            <a:alphaModFix/>
          </a:blip>
          <a:srcRect/>
          <a:stretch/>
        </p:blipFill>
        <p:spPr>
          <a:xfrm>
            <a:off x="10536360" y="5157726"/>
            <a:ext cx="772380" cy="772380"/>
          </a:xfrm>
          <a:prstGeom prst="rect">
            <a:avLst/>
          </a:prstGeom>
          <a:noFill/>
          <a:ln>
            <a:noFill/>
          </a:ln>
        </p:spPr>
      </p:pic>
      <p:sp>
        <p:nvSpPr>
          <p:cNvPr id="7" name="Google Shape;616;p11">
            <a:extLst>
              <a:ext uri="{FF2B5EF4-FFF2-40B4-BE49-F238E27FC236}">
                <a16:creationId xmlns:a16="http://schemas.microsoft.com/office/drawing/2014/main" id="{A8121A10-D097-1E9A-4B6F-B707F56792E7}"/>
              </a:ext>
            </a:extLst>
          </p:cNvPr>
          <p:cNvSpPr txBox="1"/>
          <p:nvPr/>
        </p:nvSpPr>
        <p:spPr>
          <a:xfrm>
            <a:off x="9653100" y="5943600"/>
            <a:ext cx="2538900" cy="914400"/>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Work by yourself. </a:t>
            </a:r>
            <a:endParaRPr sz="1400" b="0" i="0" u="none" strike="noStrike" cap="none" dirty="0">
              <a:solidFill>
                <a:schemeClr val="tx1"/>
              </a:solidFill>
              <a:latin typeface="+mn-lt"/>
              <a:ea typeface="Arial"/>
              <a:cs typeface="Arial"/>
              <a:sym typeface="Arial"/>
            </a:endParaRPr>
          </a:p>
          <a:p>
            <a:pPr marL="0" marR="0" lvl="0" indent="0" algn="ctr"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Answer the questions.</a:t>
            </a:r>
            <a:endParaRPr sz="2000" b="0" i="0" u="none" strike="noStrike" cap="none" dirty="0">
              <a:solidFill>
                <a:schemeClr val="tx1"/>
              </a:solidFill>
              <a:latin typeface="+mn-lt"/>
              <a:ea typeface="Arial"/>
              <a:cs typeface="Arial"/>
              <a:sym typeface="Arial"/>
            </a:endParaRPr>
          </a:p>
        </p:txBody>
      </p:sp>
    </p:spTree>
    <p:extLst>
      <p:ext uri="{BB962C8B-B14F-4D97-AF65-F5344CB8AC3E}">
        <p14:creationId xmlns:p14="http://schemas.microsoft.com/office/powerpoint/2010/main" val="16684070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DE8848-A04E-742F-1CE2-A5F28E46CA57}"/>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80B1DD2D-6EA7-2C62-DBA0-D81D4613B297}"/>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Evaluating Evidence</a:t>
            </a:r>
          </a:p>
        </p:txBody>
      </p:sp>
      <p:sp>
        <p:nvSpPr>
          <p:cNvPr id="2" name="Google Shape;655;p12">
            <a:extLst>
              <a:ext uri="{FF2B5EF4-FFF2-40B4-BE49-F238E27FC236}">
                <a16:creationId xmlns:a16="http://schemas.microsoft.com/office/drawing/2014/main" id="{AF7FEC54-0B48-7B9A-04D4-CF9E4717A3A3}"/>
              </a:ext>
            </a:extLst>
          </p:cNvPr>
          <p:cNvSpPr txBox="1">
            <a:spLocks/>
          </p:cNvSpPr>
          <p:nvPr/>
        </p:nvSpPr>
        <p:spPr>
          <a:xfrm>
            <a:off x="690114" y="1404526"/>
            <a:ext cx="11081886" cy="1182827"/>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rtl="0">
              <a:spcBef>
                <a:spcPts val="0"/>
              </a:spcBef>
              <a:spcAft>
                <a:spcPts val="0"/>
              </a:spcAft>
              <a:buNone/>
            </a:pPr>
            <a:r>
              <a:rPr lang="en-US" b="0" i="0" u="none" strike="noStrike" dirty="0">
                <a:effectLst/>
                <a:latin typeface="+mn-lt"/>
              </a:rPr>
              <a:t>REMEMBER: Factual, statistical, and logical evidence is considered MORE valid than anecdotal and emotional evidence.</a:t>
            </a:r>
            <a:endParaRPr lang="en-US" b="0" dirty="0">
              <a:effectLst/>
              <a:latin typeface="+mn-lt"/>
            </a:endParaRPr>
          </a:p>
          <a:p>
            <a:pPr marL="465138" indent="0" rtl="0">
              <a:lnSpc>
                <a:spcPct val="100000"/>
              </a:lnSpc>
              <a:spcBef>
                <a:spcPts val="1200"/>
              </a:spcBef>
              <a:spcAft>
                <a:spcPts val="0"/>
              </a:spcAft>
              <a:buNone/>
            </a:pPr>
            <a:r>
              <a:rPr lang="en-US" b="1" i="0" u="none" strike="noStrike" dirty="0">
                <a:effectLst/>
                <a:latin typeface="+mn-lt"/>
              </a:rPr>
              <a:t>Which passage has more valid or FACTUAL evidence?</a:t>
            </a:r>
            <a:endParaRPr lang="en-US" b="0" dirty="0">
              <a:effectLst/>
              <a:latin typeface="+mn-lt"/>
            </a:endParaRPr>
          </a:p>
          <a:p>
            <a:pPr marL="465138" indent="0" rtl="0">
              <a:lnSpc>
                <a:spcPct val="100000"/>
              </a:lnSpc>
              <a:spcBef>
                <a:spcPts val="1200"/>
              </a:spcBef>
              <a:spcAft>
                <a:spcPts val="0"/>
              </a:spcAft>
              <a:buNone/>
            </a:pPr>
            <a:r>
              <a:rPr lang="en-US" b="1" i="0" u="none" strike="noStrike" dirty="0">
                <a:effectLst/>
                <a:latin typeface="+mn-lt"/>
              </a:rPr>
              <a:t>Which passage has more anecdotal and/or emotional evidence?</a:t>
            </a:r>
            <a:endParaRPr lang="en-US" b="0" dirty="0">
              <a:effectLst/>
              <a:latin typeface="+mn-lt"/>
            </a:endParaRPr>
          </a:p>
          <a:p>
            <a:pPr marL="0" indent="0" rtl="0">
              <a:spcBef>
                <a:spcPts val="0"/>
              </a:spcBef>
              <a:spcAft>
                <a:spcPts val="0"/>
              </a:spcAft>
              <a:buNone/>
            </a:pPr>
            <a:br>
              <a:rPr lang="en-US" b="0" dirty="0">
                <a:effectLst/>
                <a:latin typeface="+mn-lt"/>
              </a:rPr>
            </a:br>
            <a:r>
              <a:rPr lang="en-US" i="0" u="none" strike="noStrike" dirty="0">
                <a:effectLst/>
                <a:latin typeface="+mn-lt"/>
              </a:rPr>
              <a:t>Looking at the evidence for both passages, which has evidence relates most directly to the claim?</a:t>
            </a:r>
            <a:endParaRPr lang="en-US" dirty="0">
              <a:effectLst/>
              <a:latin typeface="+mn-lt"/>
            </a:endParaRPr>
          </a:p>
        </p:txBody>
      </p:sp>
      <p:pic>
        <p:nvPicPr>
          <p:cNvPr id="4" name="Google Shape;615;p11" descr="Raised hand outline">
            <a:extLst>
              <a:ext uri="{FF2B5EF4-FFF2-40B4-BE49-F238E27FC236}">
                <a16:creationId xmlns:a16="http://schemas.microsoft.com/office/drawing/2014/main" id="{5EC48A9F-C4CC-F8C1-4BFE-6DB43286DE59}"/>
              </a:ext>
            </a:extLst>
          </p:cNvPr>
          <p:cNvPicPr preferRelativeResize="0"/>
          <p:nvPr/>
        </p:nvPicPr>
        <p:blipFill>
          <a:blip r:embed="rId3">
            <a:extLst>
              <a:ext uri="{96DAC541-7B7A-43D3-8B79-37D633B846F1}">
                <asvg:svgBlip xmlns:asvg="http://schemas.microsoft.com/office/drawing/2016/SVG/main" r:embed="rId4"/>
              </a:ext>
            </a:extLst>
          </a:blip>
          <a:srcRect/>
          <a:stretch/>
        </p:blipFill>
        <p:spPr>
          <a:xfrm>
            <a:off x="10615996" y="5172980"/>
            <a:ext cx="772380" cy="772380"/>
          </a:xfrm>
          <a:prstGeom prst="rect">
            <a:avLst/>
          </a:prstGeom>
          <a:noFill/>
          <a:ln>
            <a:noFill/>
          </a:ln>
        </p:spPr>
      </p:pic>
      <p:sp>
        <p:nvSpPr>
          <p:cNvPr id="7" name="Google Shape;616;p11">
            <a:extLst>
              <a:ext uri="{FF2B5EF4-FFF2-40B4-BE49-F238E27FC236}">
                <a16:creationId xmlns:a16="http://schemas.microsoft.com/office/drawing/2014/main" id="{4AC01DAA-FCC7-4647-166E-43A078188B48}"/>
              </a:ext>
            </a:extLst>
          </p:cNvPr>
          <p:cNvSpPr txBox="1"/>
          <p:nvPr/>
        </p:nvSpPr>
        <p:spPr>
          <a:xfrm>
            <a:off x="10118926" y="5943600"/>
            <a:ext cx="2538900" cy="9144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Raise your hand.</a:t>
            </a:r>
            <a:br>
              <a:rPr lang="en-US" sz="2000" b="0" i="0" u="none" strike="noStrike" cap="none" dirty="0">
                <a:solidFill>
                  <a:schemeClr val="tx1"/>
                </a:solidFill>
                <a:latin typeface="+mn-lt"/>
                <a:ea typeface="Arial"/>
                <a:cs typeface="Arial"/>
                <a:sym typeface="Arial"/>
              </a:rPr>
            </a:br>
            <a:r>
              <a:rPr lang="en-US" sz="2000" b="0" i="0" u="none" strike="noStrike" cap="none" dirty="0">
                <a:solidFill>
                  <a:schemeClr val="tx1"/>
                </a:solidFill>
                <a:latin typeface="+mn-lt"/>
                <a:ea typeface="Arial"/>
                <a:cs typeface="Arial"/>
                <a:sym typeface="Arial"/>
              </a:rPr>
              <a:t>Talk to the class.</a:t>
            </a:r>
            <a:endParaRPr sz="2000" b="0" i="0" u="none" strike="noStrike" cap="none" dirty="0">
              <a:solidFill>
                <a:schemeClr val="tx1"/>
              </a:solidFill>
              <a:latin typeface="+mn-lt"/>
              <a:ea typeface="Arial"/>
              <a:cs typeface="Arial"/>
              <a:sym typeface="Arial"/>
            </a:endParaRPr>
          </a:p>
        </p:txBody>
      </p:sp>
    </p:spTree>
    <p:extLst>
      <p:ext uri="{BB962C8B-B14F-4D97-AF65-F5344CB8AC3E}">
        <p14:creationId xmlns:p14="http://schemas.microsoft.com/office/powerpoint/2010/main" val="1238476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526;p2">
            <a:extLst>
              <a:ext uri="{FF2B5EF4-FFF2-40B4-BE49-F238E27FC236}">
                <a16:creationId xmlns:a16="http://schemas.microsoft.com/office/drawing/2014/main" id="{436407F1-3FB4-EDE8-0584-66DB72893447}"/>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Learning Goals</a:t>
            </a:r>
          </a:p>
        </p:txBody>
      </p:sp>
      <p:sp>
        <p:nvSpPr>
          <p:cNvPr id="4" name="Google Shape;525;p2">
            <a:extLst>
              <a:ext uri="{FF2B5EF4-FFF2-40B4-BE49-F238E27FC236}">
                <a16:creationId xmlns:a16="http://schemas.microsoft.com/office/drawing/2014/main" id="{271A3C13-C5B6-C751-D916-85C6D2D0CDE8}"/>
              </a:ext>
            </a:extLst>
          </p:cNvPr>
          <p:cNvSpPr txBox="1">
            <a:spLocks/>
          </p:cNvSpPr>
          <p:nvPr/>
        </p:nvSpPr>
        <p:spPr>
          <a:xfrm>
            <a:off x="432000" y="1475190"/>
            <a:ext cx="11340000" cy="3467513"/>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1200"/>
              </a:spcBef>
              <a:buClr>
                <a:srgbClr val="3F3F3F"/>
              </a:buClr>
              <a:buSzPts val="2800"/>
              <a:buNone/>
            </a:pPr>
            <a:r>
              <a:rPr lang="en-US" dirty="0">
                <a:latin typeface="+mn-lt"/>
              </a:rPr>
              <a:t>By the end of this lesson, you should be able to:</a:t>
            </a:r>
          </a:p>
          <a:p>
            <a:pPr marL="690563" rtl="0" fontAlgn="base">
              <a:lnSpc>
                <a:spcPct val="100000"/>
              </a:lnSpc>
              <a:spcBef>
                <a:spcPts val="1200"/>
              </a:spcBef>
              <a:spcAft>
                <a:spcPts val="0"/>
              </a:spcAft>
              <a:buFont typeface="Arial" panose="020B0604020202020204" pitchFamily="34" charset="0"/>
              <a:buChar char="•"/>
            </a:pPr>
            <a:r>
              <a:rPr lang="en-US" b="0" i="0" u="none" strike="noStrike" dirty="0">
                <a:solidFill>
                  <a:srgbClr val="000000"/>
                </a:solidFill>
                <a:effectLst/>
                <a:latin typeface="+mn-lt"/>
              </a:rPr>
              <a:t>Use vocabulary about hydrogen and fuels.</a:t>
            </a:r>
          </a:p>
          <a:p>
            <a:pPr marL="690563" rtl="0" fontAlgn="base">
              <a:lnSpc>
                <a:spcPct val="100000"/>
              </a:lnSpc>
              <a:spcBef>
                <a:spcPts val="1200"/>
              </a:spcBef>
              <a:spcAft>
                <a:spcPts val="0"/>
              </a:spcAft>
              <a:buFont typeface="Arial" panose="020B0604020202020204" pitchFamily="34" charset="0"/>
              <a:buChar char="•"/>
            </a:pPr>
            <a:r>
              <a:rPr lang="en-US" b="0" i="0" u="none" strike="noStrike" dirty="0">
                <a:solidFill>
                  <a:srgbClr val="000000"/>
                </a:solidFill>
                <a:effectLst/>
                <a:latin typeface="+mn-lt"/>
              </a:rPr>
              <a:t>Evaluate whether or not claims are well supported.</a:t>
            </a:r>
          </a:p>
          <a:p>
            <a:pPr marL="690563" rtl="0" fontAlgn="base">
              <a:lnSpc>
                <a:spcPct val="100000"/>
              </a:lnSpc>
              <a:spcBef>
                <a:spcPts val="1200"/>
              </a:spcBef>
              <a:spcAft>
                <a:spcPts val="0"/>
              </a:spcAft>
              <a:buFont typeface="Arial" panose="020B0604020202020204" pitchFamily="34" charset="0"/>
              <a:buChar char="•"/>
            </a:pPr>
            <a:r>
              <a:rPr lang="en-US" b="0" i="0" u="none" strike="noStrike" dirty="0">
                <a:solidFill>
                  <a:srgbClr val="000000"/>
                </a:solidFill>
                <a:effectLst/>
                <a:latin typeface="+mn-lt"/>
              </a:rPr>
              <a:t>Determine which out of two passages has better support.</a:t>
            </a:r>
          </a:p>
          <a:p>
            <a:pPr marL="690563" rtl="0" fontAlgn="base">
              <a:lnSpc>
                <a:spcPct val="100000"/>
              </a:lnSpc>
              <a:spcBef>
                <a:spcPts val="1200"/>
              </a:spcBef>
              <a:spcAft>
                <a:spcPts val="0"/>
              </a:spcAft>
              <a:buFont typeface="Arial" panose="020B0604020202020204" pitchFamily="34" charset="0"/>
              <a:buChar char="•"/>
            </a:pPr>
            <a:r>
              <a:rPr lang="en-US" b="0" i="0" u="none" strike="noStrike" dirty="0">
                <a:solidFill>
                  <a:srgbClr val="000000"/>
                </a:solidFill>
                <a:effectLst/>
                <a:latin typeface="+mn-lt"/>
              </a:rPr>
              <a:t>Locate three to four pieces of relevant evidence.</a:t>
            </a:r>
          </a:p>
        </p:txBody>
      </p:sp>
      <p:sp>
        <p:nvSpPr>
          <p:cNvPr id="8" name="Google Shape;530;p2">
            <a:extLst>
              <a:ext uri="{FF2B5EF4-FFF2-40B4-BE49-F238E27FC236}">
                <a16:creationId xmlns:a16="http://schemas.microsoft.com/office/drawing/2014/main" id="{1A6A7B28-FAD7-9531-758B-44732F5462C0}"/>
              </a:ext>
            </a:extLst>
          </p:cNvPr>
          <p:cNvSpPr txBox="1"/>
          <p:nvPr/>
        </p:nvSpPr>
        <p:spPr>
          <a:xfrm>
            <a:off x="9883231" y="6142850"/>
            <a:ext cx="2308769" cy="9144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Listen   |   Watch</a:t>
            </a:r>
            <a:endParaRPr sz="1400" b="0" i="0" u="none" strike="noStrike" cap="none" dirty="0">
              <a:solidFill>
                <a:schemeClr val="tx1"/>
              </a:solidFill>
              <a:latin typeface="+mn-lt"/>
              <a:ea typeface="Arial"/>
              <a:cs typeface="Arial"/>
              <a:sym typeface="Arial"/>
            </a:endParaRPr>
          </a:p>
        </p:txBody>
      </p:sp>
      <p:pic>
        <p:nvPicPr>
          <p:cNvPr id="10" name="Graphic 9" descr="Ear outline">
            <a:extLst>
              <a:ext uri="{FF2B5EF4-FFF2-40B4-BE49-F238E27FC236}">
                <a16:creationId xmlns:a16="http://schemas.microsoft.com/office/drawing/2014/main" id="{0B43EC2A-53A5-975F-FFA2-EE4BB4059CB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883231" y="5382810"/>
            <a:ext cx="772380" cy="772380"/>
          </a:xfrm>
          <a:prstGeom prst="rect">
            <a:avLst/>
          </a:prstGeom>
        </p:spPr>
      </p:pic>
      <p:pic>
        <p:nvPicPr>
          <p:cNvPr id="12" name="Graphic 11" descr="Eyes with solid fill">
            <a:extLst>
              <a:ext uri="{FF2B5EF4-FFF2-40B4-BE49-F238E27FC236}">
                <a16:creationId xmlns:a16="http://schemas.microsoft.com/office/drawing/2014/main" id="{B36AF03A-D6A4-00A2-2139-ECD263321AA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848826" y="5470996"/>
            <a:ext cx="684194" cy="684194"/>
          </a:xfrm>
          <a:prstGeom prst="rect">
            <a:avLst/>
          </a:prstGeom>
        </p:spPr>
      </p:pic>
    </p:spTree>
    <p:extLst>
      <p:ext uri="{BB962C8B-B14F-4D97-AF65-F5344CB8AC3E}">
        <p14:creationId xmlns:p14="http://schemas.microsoft.com/office/powerpoint/2010/main" val="42667793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1951EC-5972-7FBD-7954-C18A85A631D5}"/>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ED8D4D97-34F7-759B-BAA0-EDDA808EA05B}"/>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Writing</a:t>
            </a:r>
          </a:p>
        </p:txBody>
      </p:sp>
      <p:sp>
        <p:nvSpPr>
          <p:cNvPr id="2" name="Google Shape;655;p12">
            <a:extLst>
              <a:ext uri="{FF2B5EF4-FFF2-40B4-BE49-F238E27FC236}">
                <a16:creationId xmlns:a16="http://schemas.microsoft.com/office/drawing/2014/main" id="{F7B0D98E-AF93-7FC9-673F-55C3B403DA20}"/>
              </a:ext>
            </a:extLst>
          </p:cNvPr>
          <p:cNvSpPr txBox="1">
            <a:spLocks/>
          </p:cNvSpPr>
          <p:nvPr/>
        </p:nvSpPr>
        <p:spPr>
          <a:xfrm>
            <a:off x="690113" y="1328468"/>
            <a:ext cx="11081886" cy="1759789"/>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rtl="0">
              <a:spcBef>
                <a:spcPts val="0"/>
              </a:spcBef>
              <a:spcAft>
                <a:spcPts val="0"/>
              </a:spcAft>
              <a:buNone/>
            </a:pPr>
            <a:r>
              <a:rPr lang="en-US" sz="2400" b="0" i="0" u="none" strike="noStrike" dirty="0">
                <a:solidFill>
                  <a:srgbClr val="000000"/>
                </a:solidFill>
                <a:effectLst/>
                <a:latin typeface="+mn-lt"/>
              </a:rPr>
              <a:t>Now, using the graphic organizer, your task is to write a one-paragraph response to the question </a:t>
            </a:r>
            <a:r>
              <a:rPr lang="en-US" sz="2400" b="1" i="0" u="none" strike="noStrike" dirty="0">
                <a:solidFill>
                  <a:srgbClr val="000000"/>
                </a:solidFill>
                <a:effectLst/>
                <a:latin typeface="+mn-lt"/>
              </a:rPr>
              <a:t>“Which article on the utilization of hydrogen is best supported? Why?” </a:t>
            </a:r>
            <a:endParaRPr lang="en-US" sz="2400" b="0" dirty="0">
              <a:effectLst/>
              <a:latin typeface="+mn-lt"/>
            </a:endParaRPr>
          </a:p>
          <a:p>
            <a:pPr marL="862013" indent="-293688" fontAlgn="base">
              <a:lnSpc>
                <a:spcPct val="100000"/>
              </a:lnSpc>
              <a:spcBef>
                <a:spcPts val="600"/>
              </a:spcBef>
            </a:pPr>
            <a:r>
              <a:rPr lang="en-US" sz="2400" b="0" i="0" u="none" strike="noStrike" dirty="0">
                <a:solidFill>
                  <a:srgbClr val="000000"/>
                </a:solidFill>
                <a:effectLst/>
                <a:latin typeface="+mn-lt"/>
              </a:rPr>
              <a:t>Use at least three of the vocabulary words from your chart in your paragraph. </a:t>
            </a:r>
          </a:p>
          <a:p>
            <a:pPr marL="862013" indent="-293688" fontAlgn="base">
              <a:lnSpc>
                <a:spcPct val="100000"/>
              </a:lnSpc>
              <a:spcBef>
                <a:spcPts val="600"/>
              </a:spcBef>
            </a:pPr>
            <a:r>
              <a:rPr lang="en-US" sz="2400" b="0" i="0" u="none" strike="noStrike" dirty="0">
                <a:solidFill>
                  <a:srgbClr val="000000"/>
                </a:solidFill>
                <a:effectLst/>
                <a:latin typeface="+mn-lt"/>
              </a:rPr>
              <a:t>Include a claim regarding which argument is best supported, reasons to back up the claim, and two to three pieces of text evidence from the articles. </a:t>
            </a:r>
          </a:p>
          <a:p>
            <a:pPr marL="0" indent="0" rtl="0">
              <a:lnSpc>
                <a:spcPct val="100000"/>
              </a:lnSpc>
              <a:spcBef>
                <a:spcPts val="600"/>
              </a:spcBef>
              <a:spcAft>
                <a:spcPts val="0"/>
              </a:spcAft>
              <a:buNone/>
            </a:pPr>
            <a:br>
              <a:rPr lang="en-US" sz="2400" b="0" i="0" u="none" strike="noStrike" dirty="0">
                <a:solidFill>
                  <a:srgbClr val="000000"/>
                </a:solidFill>
                <a:effectLst/>
                <a:latin typeface="+mn-lt"/>
              </a:rPr>
            </a:br>
            <a:r>
              <a:rPr lang="en-US" sz="2400" b="0" i="0" u="none" strike="noStrike" dirty="0">
                <a:solidFill>
                  <a:srgbClr val="000000"/>
                </a:solidFill>
                <a:effectLst/>
                <a:latin typeface="+mn-lt"/>
              </a:rPr>
              <a:t>You may use the following sentence starters to help you begin:</a:t>
            </a:r>
            <a:endParaRPr lang="en-US" sz="2400" b="0" dirty="0">
              <a:effectLst/>
              <a:latin typeface="+mn-lt"/>
            </a:endParaRPr>
          </a:p>
          <a:p>
            <a:pPr marL="862013" indent="-293688" fontAlgn="base">
              <a:lnSpc>
                <a:spcPct val="100000"/>
              </a:lnSpc>
              <a:spcBef>
                <a:spcPts val="600"/>
              </a:spcBef>
            </a:pPr>
            <a:r>
              <a:rPr lang="en-US" sz="2400" b="0" i="0" u="none" strike="noStrike" dirty="0">
                <a:solidFill>
                  <a:srgbClr val="000000"/>
                </a:solidFill>
                <a:effectLst/>
                <a:latin typeface="+mn-lt"/>
              </a:rPr>
              <a:t>The article that is best supported by evidence is … because …</a:t>
            </a:r>
          </a:p>
          <a:p>
            <a:pPr marL="862013" indent="-293688" fontAlgn="base">
              <a:lnSpc>
                <a:spcPct val="100000"/>
              </a:lnSpc>
              <a:spcBef>
                <a:spcPts val="600"/>
              </a:spcBef>
            </a:pPr>
            <a:r>
              <a:rPr lang="en-US" sz="2400" b="0" i="0" u="none" strike="noStrike" dirty="0">
                <a:solidFill>
                  <a:srgbClr val="000000"/>
                </a:solidFill>
                <a:effectLst/>
                <a:latin typeface="+mn-lt"/>
              </a:rPr>
              <a:t>The article with the strongest evidence is … because …</a:t>
            </a:r>
          </a:p>
          <a:p>
            <a:pPr marL="638175" lvl="1" indent="0" algn="l" rtl="0">
              <a:lnSpc>
                <a:spcPct val="90000"/>
              </a:lnSpc>
              <a:spcBef>
                <a:spcPts val="500"/>
              </a:spcBef>
              <a:spcAft>
                <a:spcPts val="0"/>
              </a:spcAft>
              <a:buClr>
                <a:srgbClr val="3F3F3F"/>
              </a:buClr>
              <a:buSzPts val="2200"/>
              <a:buNone/>
            </a:pPr>
            <a:endParaRPr lang="en-US" b="1" dirty="0">
              <a:latin typeface="+mn-lt"/>
            </a:endParaRPr>
          </a:p>
        </p:txBody>
      </p:sp>
      <p:pic>
        <p:nvPicPr>
          <p:cNvPr id="4" name="Google Shape;615;p11" descr="Clipboard Mixed with solid fill">
            <a:extLst>
              <a:ext uri="{FF2B5EF4-FFF2-40B4-BE49-F238E27FC236}">
                <a16:creationId xmlns:a16="http://schemas.microsoft.com/office/drawing/2014/main" id="{D4EFE000-3297-81D6-B113-DF7A13C6D57E}"/>
              </a:ext>
            </a:extLst>
          </p:cNvPr>
          <p:cNvPicPr preferRelativeResize="0"/>
          <p:nvPr/>
        </p:nvPicPr>
        <p:blipFill rotWithShape="1">
          <a:blip r:embed="rId3">
            <a:alphaModFix/>
          </a:blip>
          <a:srcRect/>
          <a:stretch/>
        </p:blipFill>
        <p:spPr>
          <a:xfrm>
            <a:off x="10536360" y="5171220"/>
            <a:ext cx="772380" cy="772380"/>
          </a:xfrm>
          <a:prstGeom prst="rect">
            <a:avLst/>
          </a:prstGeom>
          <a:noFill/>
          <a:ln>
            <a:noFill/>
          </a:ln>
        </p:spPr>
      </p:pic>
      <p:sp>
        <p:nvSpPr>
          <p:cNvPr id="7" name="Google Shape;616;p11">
            <a:extLst>
              <a:ext uri="{FF2B5EF4-FFF2-40B4-BE49-F238E27FC236}">
                <a16:creationId xmlns:a16="http://schemas.microsoft.com/office/drawing/2014/main" id="{727A7C1D-2195-ED53-4329-24A197F04C9D}"/>
              </a:ext>
            </a:extLst>
          </p:cNvPr>
          <p:cNvSpPr txBox="1"/>
          <p:nvPr/>
        </p:nvSpPr>
        <p:spPr>
          <a:xfrm>
            <a:off x="9653100" y="5943600"/>
            <a:ext cx="2538900" cy="914400"/>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Work by yourself. </a:t>
            </a:r>
            <a:endParaRPr sz="1400" b="0" i="0" u="none" strike="noStrike" cap="none" dirty="0">
              <a:solidFill>
                <a:schemeClr val="tx1"/>
              </a:solidFill>
              <a:latin typeface="+mn-lt"/>
              <a:ea typeface="Arial"/>
              <a:cs typeface="Arial"/>
              <a:sym typeface="Arial"/>
            </a:endParaRPr>
          </a:p>
          <a:p>
            <a:pPr marL="0" marR="0" lvl="0" indent="0" algn="ctr"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Answer the questions.</a:t>
            </a:r>
            <a:endParaRPr sz="2000" b="0" i="0" u="none" strike="noStrike" cap="none" dirty="0">
              <a:solidFill>
                <a:schemeClr val="tx1"/>
              </a:solidFill>
              <a:latin typeface="+mn-lt"/>
              <a:ea typeface="Arial"/>
              <a:cs typeface="Arial"/>
              <a:sym typeface="Arial"/>
            </a:endParaRPr>
          </a:p>
        </p:txBody>
      </p:sp>
    </p:spTree>
    <p:extLst>
      <p:ext uri="{BB962C8B-B14F-4D97-AF65-F5344CB8AC3E}">
        <p14:creationId xmlns:p14="http://schemas.microsoft.com/office/powerpoint/2010/main" val="3074867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3A5AD4-C342-79D5-5A73-291512331379}"/>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64035DAC-AE84-2F77-4F09-E81E4A69A17C}"/>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Reflection</a:t>
            </a:r>
          </a:p>
        </p:txBody>
      </p:sp>
      <p:sp>
        <p:nvSpPr>
          <p:cNvPr id="2" name="Google Shape;655;p12">
            <a:extLst>
              <a:ext uri="{FF2B5EF4-FFF2-40B4-BE49-F238E27FC236}">
                <a16:creationId xmlns:a16="http://schemas.microsoft.com/office/drawing/2014/main" id="{E11BD3C7-ECA0-90B6-C5D4-AE0CD51FD42E}"/>
              </a:ext>
            </a:extLst>
          </p:cNvPr>
          <p:cNvSpPr txBox="1">
            <a:spLocks/>
          </p:cNvSpPr>
          <p:nvPr/>
        </p:nvSpPr>
        <p:spPr>
          <a:xfrm>
            <a:off x="690113" y="1414732"/>
            <a:ext cx="11081886" cy="1673525"/>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rtl="0">
              <a:spcBef>
                <a:spcPts val="0"/>
              </a:spcBef>
              <a:spcAft>
                <a:spcPts val="0"/>
              </a:spcAft>
              <a:buNone/>
            </a:pPr>
            <a:r>
              <a:rPr lang="en-US" b="0" i="0" u="none" strike="noStrike" dirty="0">
                <a:effectLst/>
                <a:latin typeface="+mn-lt"/>
              </a:rPr>
              <a:t>Can you:</a:t>
            </a:r>
            <a:endParaRPr lang="en-US" b="0" dirty="0">
              <a:effectLst/>
              <a:latin typeface="+mn-lt"/>
            </a:endParaRPr>
          </a:p>
          <a:p>
            <a:pPr marL="914400" indent="-319088" rtl="0" fontAlgn="base">
              <a:lnSpc>
                <a:spcPct val="100000"/>
              </a:lnSpc>
              <a:spcBef>
                <a:spcPts val="1200"/>
              </a:spcBef>
              <a:spcAft>
                <a:spcPts val="0"/>
              </a:spcAft>
              <a:buFont typeface="Arial" panose="020B0604020202020204" pitchFamily="34" charset="0"/>
              <a:buChar char="•"/>
            </a:pPr>
            <a:r>
              <a:rPr lang="en-US" b="0" i="0" u="none" strike="noStrike" dirty="0">
                <a:effectLst/>
                <a:latin typeface="+mn-lt"/>
              </a:rPr>
              <a:t>Use vocabulary about hydrogen fuel?</a:t>
            </a:r>
          </a:p>
          <a:p>
            <a:pPr marL="914400" indent="-319088" rtl="0" fontAlgn="base">
              <a:lnSpc>
                <a:spcPct val="100000"/>
              </a:lnSpc>
              <a:spcBef>
                <a:spcPts val="1200"/>
              </a:spcBef>
              <a:spcAft>
                <a:spcPts val="0"/>
              </a:spcAft>
              <a:buFont typeface="Arial" panose="020B0604020202020204" pitchFamily="34" charset="0"/>
              <a:buChar char="•"/>
            </a:pPr>
            <a:r>
              <a:rPr lang="en-US" b="0" i="0" u="none" strike="noStrike" dirty="0">
                <a:effectLst/>
                <a:latin typeface="+mn-lt"/>
              </a:rPr>
              <a:t>Evaluate whether or not claims are well supported?</a:t>
            </a:r>
          </a:p>
          <a:p>
            <a:pPr marL="914400" indent="-319088" rtl="0" fontAlgn="base">
              <a:lnSpc>
                <a:spcPct val="100000"/>
              </a:lnSpc>
              <a:spcBef>
                <a:spcPts val="1200"/>
              </a:spcBef>
              <a:spcAft>
                <a:spcPts val="0"/>
              </a:spcAft>
              <a:buFont typeface="Arial" panose="020B0604020202020204" pitchFamily="34" charset="0"/>
              <a:buChar char="•"/>
            </a:pPr>
            <a:r>
              <a:rPr lang="en-US" b="0" i="0" u="none" strike="noStrike" dirty="0">
                <a:effectLst/>
                <a:latin typeface="+mn-lt"/>
              </a:rPr>
              <a:t>Locate three to four pieces of relevant evidence in a passage?</a:t>
            </a:r>
          </a:p>
          <a:p>
            <a:pPr marL="914400" indent="-319088" rtl="0" fontAlgn="base">
              <a:lnSpc>
                <a:spcPct val="100000"/>
              </a:lnSpc>
              <a:spcBef>
                <a:spcPts val="1200"/>
              </a:spcBef>
              <a:spcAft>
                <a:spcPts val="0"/>
              </a:spcAft>
              <a:buFont typeface="Arial" panose="020B0604020202020204" pitchFamily="34" charset="0"/>
              <a:buChar char="•"/>
            </a:pPr>
            <a:r>
              <a:rPr lang="en-US" b="0" i="0" u="none" strike="noStrike" dirty="0">
                <a:effectLst/>
                <a:latin typeface="+mn-lt"/>
              </a:rPr>
              <a:t>Determine which out of two passages has </a:t>
            </a:r>
            <a:r>
              <a:rPr lang="en-US" b="0" i="0" u="none" strike="noStrike">
                <a:effectLst/>
                <a:latin typeface="+mn-lt"/>
              </a:rPr>
              <a:t>better support?</a:t>
            </a:r>
            <a:endParaRPr lang="en-US" b="0" i="0" u="none" strike="noStrike" dirty="0">
              <a:effectLst/>
              <a:latin typeface="+mn-lt"/>
            </a:endParaRPr>
          </a:p>
          <a:p>
            <a:pPr marL="638175" lvl="1" indent="0" algn="l" rtl="0">
              <a:lnSpc>
                <a:spcPct val="90000"/>
              </a:lnSpc>
              <a:spcBef>
                <a:spcPts val="500"/>
              </a:spcBef>
              <a:spcAft>
                <a:spcPts val="0"/>
              </a:spcAft>
              <a:buClr>
                <a:srgbClr val="3F3F3F"/>
              </a:buClr>
              <a:buSzPts val="2200"/>
              <a:buNone/>
            </a:pPr>
            <a:endParaRPr lang="en-US" sz="2800" b="1" dirty="0">
              <a:latin typeface="+mn-lt"/>
            </a:endParaRPr>
          </a:p>
        </p:txBody>
      </p:sp>
      <p:pic>
        <p:nvPicPr>
          <p:cNvPr id="4" name="Google Shape;615;p11" descr="Chat outline">
            <a:extLst>
              <a:ext uri="{FF2B5EF4-FFF2-40B4-BE49-F238E27FC236}">
                <a16:creationId xmlns:a16="http://schemas.microsoft.com/office/drawing/2014/main" id="{0190CE0F-2DAE-643F-81FE-76D506CB2D4F}"/>
              </a:ext>
            </a:extLst>
          </p:cNvPr>
          <p:cNvPicPr preferRelativeResize="0"/>
          <p:nvPr/>
        </p:nvPicPr>
        <p:blipFill>
          <a:blip r:embed="rId3">
            <a:extLst>
              <a:ext uri="{96DAC541-7B7A-43D3-8B79-37D633B846F1}">
                <asvg:svgBlip xmlns:asvg="http://schemas.microsoft.com/office/drawing/2016/SVG/main" r:embed="rId4"/>
              </a:ext>
            </a:extLst>
          </a:blip>
          <a:srcRect/>
          <a:stretch/>
        </p:blipFill>
        <p:spPr>
          <a:xfrm>
            <a:off x="10150170" y="5172980"/>
            <a:ext cx="772380" cy="772380"/>
          </a:xfrm>
          <a:prstGeom prst="rect">
            <a:avLst/>
          </a:prstGeom>
          <a:noFill/>
          <a:ln>
            <a:noFill/>
          </a:ln>
        </p:spPr>
      </p:pic>
      <p:sp>
        <p:nvSpPr>
          <p:cNvPr id="7" name="Google Shape;616;p11">
            <a:extLst>
              <a:ext uri="{FF2B5EF4-FFF2-40B4-BE49-F238E27FC236}">
                <a16:creationId xmlns:a16="http://schemas.microsoft.com/office/drawing/2014/main" id="{D7714F68-F1E0-FCF6-0133-3D9861D75DD3}"/>
              </a:ext>
            </a:extLst>
          </p:cNvPr>
          <p:cNvSpPr txBox="1"/>
          <p:nvPr/>
        </p:nvSpPr>
        <p:spPr>
          <a:xfrm>
            <a:off x="9653100" y="5943600"/>
            <a:ext cx="2538900" cy="9144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Ask the teacher if you have a question.</a:t>
            </a:r>
            <a:endParaRPr sz="2000" b="0" i="0" u="none" strike="noStrike" cap="none" dirty="0">
              <a:solidFill>
                <a:schemeClr val="tx1"/>
              </a:solidFill>
              <a:latin typeface="+mn-lt"/>
              <a:ea typeface="Arial"/>
              <a:cs typeface="Arial"/>
              <a:sym typeface="Arial"/>
            </a:endParaRPr>
          </a:p>
        </p:txBody>
      </p:sp>
      <p:sp>
        <p:nvSpPr>
          <p:cNvPr id="5" name="Google Shape;616;p11">
            <a:extLst>
              <a:ext uri="{FF2B5EF4-FFF2-40B4-BE49-F238E27FC236}">
                <a16:creationId xmlns:a16="http://schemas.microsoft.com/office/drawing/2014/main" id="{B809CB2A-80B8-DF41-40A9-75DFFC41E5ED}"/>
              </a:ext>
            </a:extLst>
          </p:cNvPr>
          <p:cNvSpPr txBox="1"/>
          <p:nvPr/>
        </p:nvSpPr>
        <p:spPr>
          <a:xfrm>
            <a:off x="7303983" y="6129068"/>
            <a:ext cx="2538900" cy="543464"/>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Listen |  Think</a:t>
            </a:r>
            <a:endParaRPr sz="2000" b="0" i="0" u="none" strike="noStrike" cap="none" dirty="0">
              <a:solidFill>
                <a:schemeClr val="tx1"/>
              </a:solidFill>
              <a:latin typeface="+mn-lt"/>
              <a:ea typeface="Arial"/>
              <a:cs typeface="Arial"/>
              <a:sym typeface="Arial"/>
            </a:endParaRPr>
          </a:p>
        </p:txBody>
      </p:sp>
      <p:pic>
        <p:nvPicPr>
          <p:cNvPr id="8" name="Graphic 7" descr="Ear outline">
            <a:extLst>
              <a:ext uri="{FF2B5EF4-FFF2-40B4-BE49-F238E27FC236}">
                <a16:creationId xmlns:a16="http://schemas.microsoft.com/office/drawing/2014/main" id="{7E0F1F13-3BBE-15CB-AFC4-A9A19343D5E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734080" y="5240790"/>
            <a:ext cx="914400" cy="914400"/>
          </a:xfrm>
          <a:prstGeom prst="rect">
            <a:avLst/>
          </a:prstGeom>
        </p:spPr>
      </p:pic>
      <p:pic>
        <p:nvPicPr>
          <p:cNvPr id="10" name="Graphic 9" descr="Idea outline">
            <a:extLst>
              <a:ext uri="{FF2B5EF4-FFF2-40B4-BE49-F238E27FC236}">
                <a16:creationId xmlns:a16="http://schemas.microsoft.com/office/drawing/2014/main" id="{EE45EFF7-8527-24EB-5B8C-7BF54CF491D9}"/>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601381" y="5285957"/>
            <a:ext cx="797944" cy="797944"/>
          </a:xfrm>
          <a:prstGeom prst="rect">
            <a:avLst/>
          </a:prstGeom>
        </p:spPr>
      </p:pic>
    </p:spTree>
    <p:extLst>
      <p:ext uri="{BB962C8B-B14F-4D97-AF65-F5344CB8AC3E}">
        <p14:creationId xmlns:p14="http://schemas.microsoft.com/office/powerpoint/2010/main" val="3793070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526;p2">
            <a:extLst>
              <a:ext uri="{FF2B5EF4-FFF2-40B4-BE49-F238E27FC236}">
                <a16:creationId xmlns:a16="http://schemas.microsoft.com/office/drawing/2014/main" id="{436407F1-3FB4-EDE8-0584-66DB72893447}"/>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Your Background Knowledge	</a:t>
            </a:r>
          </a:p>
        </p:txBody>
      </p:sp>
      <p:sp>
        <p:nvSpPr>
          <p:cNvPr id="8" name="Google Shape;530;p2">
            <a:extLst>
              <a:ext uri="{FF2B5EF4-FFF2-40B4-BE49-F238E27FC236}">
                <a16:creationId xmlns:a16="http://schemas.microsoft.com/office/drawing/2014/main" id="{1A6A7B28-FAD7-9531-758B-44732F5462C0}"/>
              </a:ext>
            </a:extLst>
          </p:cNvPr>
          <p:cNvSpPr txBox="1"/>
          <p:nvPr/>
        </p:nvSpPr>
        <p:spPr>
          <a:xfrm>
            <a:off x="9883231" y="5827670"/>
            <a:ext cx="2308769" cy="9144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Raise your hand.</a:t>
            </a:r>
            <a:br>
              <a:rPr lang="en-US" sz="2000" b="0" i="0" u="none" strike="noStrike" cap="none" dirty="0">
                <a:solidFill>
                  <a:schemeClr val="tx1"/>
                </a:solidFill>
                <a:latin typeface="+mn-lt"/>
                <a:ea typeface="Arial"/>
                <a:cs typeface="Arial"/>
                <a:sym typeface="Arial"/>
              </a:rPr>
            </a:br>
            <a:r>
              <a:rPr lang="en-US" sz="2000" b="0" i="0" u="none" strike="noStrike" cap="none" dirty="0">
                <a:solidFill>
                  <a:schemeClr val="tx1"/>
                </a:solidFill>
                <a:latin typeface="+mn-lt"/>
                <a:ea typeface="Arial"/>
                <a:cs typeface="Arial"/>
                <a:sym typeface="Arial"/>
              </a:rPr>
              <a:t>Talk to the class.</a:t>
            </a:r>
            <a:endParaRPr sz="1400" b="0" i="0" u="none" strike="noStrike" cap="none" dirty="0">
              <a:solidFill>
                <a:schemeClr val="tx1"/>
              </a:solidFill>
              <a:latin typeface="+mn-lt"/>
              <a:ea typeface="Arial"/>
              <a:cs typeface="Arial"/>
              <a:sym typeface="Arial"/>
            </a:endParaRPr>
          </a:p>
        </p:txBody>
      </p:sp>
      <p:sp>
        <p:nvSpPr>
          <p:cNvPr id="2" name="Google Shape;535;p3">
            <a:extLst>
              <a:ext uri="{FF2B5EF4-FFF2-40B4-BE49-F238E27FC236}">
                <a16:creationId xmlns:a16="http://schemas.microsoft.com/office/drawing/2014/main" id="{DCE41098-25B7-D9C3-8609-39CFDFD4964C}"/>
              </a:ext>
            </a:extLst>
          </p:cNvPr>
          <p:cNvSpPr txBox="1">
            <a:spLocks/>
          </p:cNvSpPr>
          <p:nvPr/>
        </p:nvSpPr>
        <p:spPr>
          <a:xfrm>
            <a:off x="838200" y="1791512"/>
            <a:ext cx="10515600" cy="2286218"/>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Clr>
                <a:srgbClr val="3F3F3F"/>
              </a:buClr>
              <a:buSzPts val="3600"/>
              <a:buNone/>
            </a:pPr>
            <a:r>
              <a:rPr lang="en-US" sz="3600" dirty="0"/>
              <a:t>Who remembers what a claim is?</a:t>
            </a:r>
            <a:endParaRPr lang="en-US" dirty="0"/>
          </a:p>
          <a:p>
            <a:pPr marL="266700" indent="-152400">
              <a:buClr>
                <a:srgbClr val="3F3F3F"/>
              </a:buClr>
              <a:buSzPts val="1800"/>
              <a:buFont typeface="Arial" panose="020B0604020202020204" pitchFamily="34" charset="0"/>
              <a:buNone/>
            </a:pPr>
            <a:endParaRPr lang="en-US" dirty="0"/>
          </a:p>
        </p:txBody>
      </p:sp>
      <p:pic>
        <p:nvPicPr>
          <p:cNvPr id="6" name="Graphic 5" descr="Hand outline">
            <a:extLst>
              <a:ext uri="{FF2B5EF4-FFF2-40B4-BE49-F238E27FC236}">
                <a16:creationId xmlns:a16="http://schemas.microsoft.com/office/drawing/2014/main" id="{C29B4459-B66D-6AA7-20DB-737B3304797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284941" y="4915929"/>
            <a:ext cx="823784" cy="823784"/>
          </a:xfrm>
          <a:prstGeom prst="rect">
            <a:avLst/>
          </a:prstGeom>
        </p:spPr>
      </p:pic>
    </p:spTree>
    <p:extLst>
      <p:ext uri="{BB962C8B-B14F-4D97-AF65-F5344CB8AC3E}">
        <p14:creationId xmlns:p14="http://schemas.microsoft.com/office/powerpoint/2010/main" val="1686215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1F68A5-7B73-AD73-4001-E47EC3D7EB95}"/>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76EFAB74-28BF-1F34-7260-3A5F32B9DF52}"/>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Your Background Knowledge	</a:t>
            </a:r>
          </a:p>
        </p:txBody>
      </p:sp>
      <p:sp>
        <p:nvSpPr>
          <p:cNvPr id="8" name="Google Shape;530;p2">
            <a:extLst>
              <a:ext uri="{FF2B5EF4-FFF2-40B4-BE49-F238E27FC236}">
                <a16:creationId xmlns:a16="http://schemas.microsoft.com/office/drawing/2014/main" id="{DDAB28E3-4404-799D-21E5-3D67A0A07CA4}"/>
              </a:ext>
            </a:extLst>
          </p:cNvPr>
          <p:cNvSpPr txBox="1"/>
          <p:nvPr/>
        </p:nvSpPr>
        <p:spPr>
          <a:xfrm>
            <a:off x="9883231" y="5827670"/>
            <a:ext cx="2308769" cy="9144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Raise your hand.</a:t>
            </a:r>
            <a:br>
              <a:rPr lang="en-US" sz="2000" b="0" i="0" u="none" strike="noStrike" cap="none" dirty="0">
                <a:solidFill>
                  <a:schemeClr val="tx1"/>
                </a:solidFill>
                <a:latin typeface="+mn-lt"/>
                <a:ea typeface="Arial"/>
                <a:cs typeface="Arial"/>
                <a:sym typeface="Arial"/>
              </a:rPr>
            </a:br>
            <a:r>
              <a:rPr lang="en-US" sz="2000" b="0" i="0" u="none" strike="noStrike" cap="none" dirty="0">
                <a:solidFill>
                  <a:schemeClr val="tx1"/>
                </a:solidFill>
                <a:latin typeface="+mn-lt"/>
                <a:ea typeface="Arial"/>
                <a:cs typeface="Arial"/>
                <a:sym typeface="Arial"/>
              </a:rPr>
              <a:t>Talk to the class.</a:t>
            </a:r>
            <a:endParaRPr sz="1400" b="0" i="0" u="none" strike="noStrike" cap="none" dirty="0">
              <a:solidFill>
                <a:schemeClr val="tx1"/>
              </a:solidFill>
              <a:latin typeface="+mn-lt"/>
              <a:ea typeface="Arial"/>
              <a:cs typeface="Arial"/>
              <a:sym typeface="Arial"/>
            </a:endParaRPr>
          </a:p>
        </p:txBody>
      </p:sp>
      <p:sp>
        <p:nvSpPr>
          <p:cNvPr id="2" name="Google Shape;535;p3">
            <a:extLst>
              <a:ext uri="{FF2B5EF4-FFF2-40B4-BE49-F238E27FC236}">
                <a16:creationId xmlns:a16="http://schemas.microsoft.com/office/drawing/2014/main" id="{157828B0-9631-B469-2D9C-566949D4716C}"/>
              </a:ext>
            </a:extLst>
          </p:cNvPr>
          <p:cNvSpPr txBox="1">
            <a:spLocks/>
          </p:cNvSpPr>
          <p:nvPr/>
        </p:nvSpPr>
        <p:spPr>
          <a:xfrm>
            <a:off x="838200" y="1791512"/>
            <a:ext cx="10933800" cy="2286218"/>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Clr>
                <a:srgbClr val="3F3F3F"/>
              </a:buClr>
              <a:buSzPts val="3600"/>
              <a:buNone/>
            </a:pPr>
            <a:r>
              <a:rPr lang="en-US" sz="3600" dirty="0"/>
              <a:t>Who remembers the difference between a claim and evidence?</a:t>
            </a:r>
            <a:endParaRPr lang="en-US" dirty="0"/>
          </a:p>
          <a:p>
            <a:pPr marL="266700" indent="-152400">
              <a:buClr>
                <a:srgbClr val="3F3F3F"/>
              </a:buClr>
              <a:buSzPts val="1800"/>
              <a:buFont typeface="Arial" panose="020B0604020202020204" pitchFamily="34" charset="0"/>
              <a:buNone/>
            </a:pPr>
            <a:endParaRPr lang="en-US" dirty="0"/>
          </a:p>
        </p:txBody>
      </p:sp>
      <p:pic>
        <p:nvPicPr>
          <p:cNvPr id="6" name="Graphic 5" descr="Hand outline">
            <a:extLst>
              <a:ext uri="{FF2B5EF4-FFF2-40B4-BE49-F238E27FC236}">
                <a16:creationId xmlns:a16="http://schemas.microsoft.com/office/drawing/2014/main" id="{9F2B51AD-45FC-592E-15EA-5B1949A5ECC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284941" y="4915929"/>
            <a:ext cx="823784" cy="823784"/>
          </a:xfrm>
          <a:prstGeom prst="rect">
            <a:avLst/>
          </a:prstGeom>
        </p:spPr>
      </p:pic>
    </p:spTree>
    <p:extLst>
      <p:ext uri="{BB962C8B-B14F-4D97-AF65-F5344CB8AC3E}">
        <p14:creationId xmlns:p14="http://schemas.microsoft.com/office/powerpoint/2010/main" val="2713696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8BB0FE-37C0-1EC9-E1EE-5DA5DC087121}"/>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0C9BF6D1-FA16-D1FE-963B-42E4BCB3C7B9}"/>
              </a:ext>
            </a:extLst>
          </p:cNvPr>
          <p:cNvSpPr txBox="1">
            <a:spLocks noGrp="1"/>
          </p:cNvSpPr>
          <p:nvPr>
            <p:ph type="title" idx="4294967295"/>
          </p:nvPr>
        </p:nvSpPr>
        <p:spPr>
          <a:xfrm>
            <a:off x="432000" y="702810"/>
            <a:ext cx="11340000" cy="297723"/>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What is a Claim?</a:t>
            </a:r>
          </a:p>
        </p:txBody>
      </p:sp>
      <p:sp>
        <p:nvSpPr>
          <p:cNvPr id="2" name="Google Shape;535;p3">
            <a:extLst>
              <a:ext uri="{FF2B5EF4-FFF2-40B4-BE49-F238E27FC236}">
                <a16:creationId xmlns:a16="http://schemas.microsoft.com/office/drawing/2014/main" id="{D9B03B46-D019-B795-21BA-6B1A5B8EA89B}"/>
              </a:ext>
            </a:extLst>
          </p:cNvPr>
          <p:cNvSpPr txBox="1">
            <a:spLocks/>
          </p:cNvSpPr>
          <p:nvPr/>
        </p:nvSpPr>
        <p:spPr>
          <a:xfrm>
            <a:off x="838200" y="1118287"/>
            <a:ext cx="10933800" cy="1575602"/>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rtl="0">
              <a:spcBef>
                <a:spcPts val="0"/>
              </a:spcBef>
              <a:spcAft>
                <a:spcPts val="0"/>
              </a:spcAft>
              <a:buNone/>
            </a:pPr>
            <a:r>
              <a:rPr lang="en-US" i="1" dirty="0">
                <a:latin typeface="+mn-lt"/>
              </a:rPr>
              <a:t>A</a:t>
            </a:r>
            <a:r>
              <a:rPr lang="en-US" b="0" i="1" u="none" strike="noStrike" dirty="0">
                <a:effectLst/>
                <a:latin typeface="+mn-lt"/>
              </a:rPr>
              <a:t>n assertion of something as fact</a:t>
            </a:r>
            <a:r>
              <a:rPr lang="en-US" b="0" u="none" strike="noStrike" dirty="0">
                <a:effectLst/>
                <a:latin typeface="+mn-lt"/>
              </a:rPr>
              <a:t>. </a:t>
            </a:r>
            <a:endParaRPr lang="en-US" b="0" dirty="0">
              <a:effectLst/>
              <a:latin typeface="+mn-lt"/>
            </a:endParaRPr>
          </a:p>
          <a:p>
            <a:pPr marL="690563" rtl="0" fontAlgn="base">
              <a:spcBef>
                <a:spcPts val="1000"/>
              </a:spcBef>
              <a:spcAft>
                <a:spcPts val="0"/>
              </a:spcAft>
              <a:buFont typeface="Arial" panose="020B0604020202020204" pitchFamily="34" charset="0"/>
              <a:buChar char="•"/>
            </a:pPr>
            <a:r>
              <a:rPr lang="en-US" b="0" u="none" strike="noStrike" dirty="0">
                <a:effectLst/>
                <a:latin typeface="+mn-lt"/>
              </a:rPr>
              <a:t>Example:  Renewable energy resources can be harmful to landscapes, rivers, and other habitats. </a:t>
            </a:r>
            <a:br>
              <a:rPr lang="en-US" b="0" dirty="0">
                <a:effectLst/>
                <a:latin typeface="+mn-lt"/>
              </a:rPr>
            </a:br>
            <a:br>
              <a:rPr lang="en-US" b="0" dirty="0">
                <a:effectLst/>
                <a:latin typeface="+mn-lt"/>
              </a:rPr>
            </a:br>
            <a:br>
              <a:rPr lang="en-US" b="0" dirty="0">
                <a:effectLst/>
                <a:latin typeface="+mn-lt"/>
              </a:rPr>
            </a:br>
            <a:br>
              <a:rPr lang="en-US" b="0" dirty="0">
                <a:effectLst/>
                <a:latin typeface="+mn-lt"/>
              </a:rPr>
            </a:br>
            <a:endParaRPr lang="en-US" dirty="0">
              <a:latin typeface="+mn-lt"/>
            </a:endParaRPr>
          </a:p>
        </p:txBody>
      </p:sp>
      <p:sp>
        <p:nvSpPr>
          <p:cNvPr id="4" name="Google Shape;526;p2">
            <a:extLst>
              <a:ext uri="{FF2B5EF4-FFF2-40B4-BE49-F238E27FC236}">
                <a16:creationId xmlns:a16="http://schemas.microsoft.com/office/drawing/2014/main" id="{D454C104-68E0-EDBB-DBDB-B8EB64464090}"/>
              </a:ext>
            </a:extLst>
          </p:cNvPr>
          <p:cNvSpPr txBox="1">
            <a:spLocks/>
          </p:cNvSpPr>
          <p:nvPr/>
        </p:nvSpPr>
        <p:spPr>
          <a:xfrm>
            <a:off x="426000" y="2902454"/>
            <a:ext cx="11340000" cy="297723"/>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a:spcBef>
                <a:spcPts val="0"/>
              </a:spcBef>
              <a:buClr>
                <a:srgbClr val="3F3F3F"/>
              </a:buClr>
              <a:buSzPts val="3200"/>
              <a:buFont typeface="Arial"/>
              <a:buNone/>
              <a:defRPr/>
            </a:pPr>
            <a:r>
              <a:rPr lang="en-US" dirty="0">
                <a:sym typeface="Arial"/>
              </a:rPr>
              <a:t>What is Evidence?</a:t>
            </a:r>
          </a:p>
        </p:txBody>
      </p:sp>
      <p:sp>
        <p:nvSpPr>
          <p:cNvPr id="5" name="Google Shape;535;p3">
            <a:extLst>
              <a:ext uri="{FF2B5EF4-FFF2-40B4-BE49-F238E27FC236}">
                <a16:creationId xmlns:a16="http://schemas.microsoft.com/office/drawing/2014/main" id="{51178DE7-087D-D742-ED8B-57CEAD169F12}"/>
              </a:ext>
            </a:extLst>
          </p:cNvPr>
          <p:cNvSpPr txBox="1">
            <a:spLocks/>
          </p:cNvSpPr>
          <p:nvPr/>
        </p:nvSpPr>
        <p:spPr>
          <a:xfrm>
            <a:off x="832200" y="3349401"/>
            <a:ext cx="10933800" cy="1575602"/>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rtl="0">
              <a:spcBef>
                <a:spcPts val="0"/>
              </a:spcBef>
              <a:spcAft>
                <a:spcPts val="0"/>
              </a:spcAft>
              <a:buNone/>
            </a:pPr>
            <a:r>
              <a:rPr lang="en-US" i="1" dirty="0">
                <a:latin typeface="+mn-lt"/>
              </a:rPr>
              <a:t>T</a:t>
            </a:r>
            <a:r>
              <a:rPr lang="en-US" b="0" i="1" u="none" strike="noStrike" dirty="0">
                <a:effectLst/>
                <a:latin typeface="+mn-lt"/>
              </a:rPr>
              <a:t>hat which tends to prove or disprove something.</a:t>
            </a:r>
            <a:endParaRPr lang="en-US" b="0" dirty="0">
              <a:effectLst/>
              <a:latin typeface="+mn-lt"/>
            </a:endParaRPr>
          </a:p>
          <a:p>
            <a:pPr marL="690563"/>
            <a:r>
              <a:rPr lang="en-US" b="0" u="none" strike="noStrike" dirty="0">
                <a:effectLst/>
                <a:latin typeface="+mn-lt"/>
              </a:rPr>
              <a:t>Example: A dam that is used to create a reservoir for a hydropower plant can obstruct migration of fish to their upstream spawning areas in areas where salmon must travel upstream to spawn, such as along the Columbia River in Washington and Oregon.</a:t>
            </a:r>
            <a:br>
              <a:rPr lang="en-US" b="0" dirty="0">
                <a:effectLst/>
                <a:latin typeface="+mn-lt"/>
              </a:rPr>
            </a:br>
            <a:br>
              <a:rPr lang="en-US" b="0" dirty="0">
                <a:effectLst/>
                <a:latin typeface="+mn-lt"/>
              </a:rPr>
            </a:br>
            <a:br>
              <a:rPr lang="en-US" b="0" dirty="0">
                <a:effectLst/>
                <a:latin typeface="+mn-lt"/>
              </a:rPr>
            </a:br>
            <a:br>
              <a:rPr lang="en-US" b="0" dirty="0">
                <a:effectLst/>
                <a:latin typeface="+mn-lt"/>
              </a:rPr>
            </a:br>
            <a:endParaRPr lang="en-US" dirty="0">
              <a:latin typeface="+mn-lt"/>
            </a:endParaRPr>
          </a:p>
        </p:txBody>
      </p:sp>
      <p:sp>
        <p:nvSpPr>
          <p:cNvPr id="7" name="Google Shape;530;p2">
            <a:extLst>
              <a:ext uri="{FF2B5EF4-FFF2-40B4-BE49-F238E27FC236}">
                <a16:creationId xmlns:a16="http://schemas.microsoft.com/office/drawing/2014/main" id="{5C36EFF4-2D6A-4C7B-CD8F-5A8CA7D38698}"/>
              </a:ext>
            </a:extLst>
          </p:cNvPr>
          <p:cNvSpPr txBox="1"/>
          <p:nvPr/>
        </p:nvSpPr>
        <p:spPr>
          <a:xfrm>
            <a:off x="9883231" y="6142850"/>
            <a:ext cx="2308769" cy="9144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Listen   |   Watch</a:t>
            </a:r>
            <a:endParaRPr sz="1400" b="0" i="0" u="none" strike="noStrike" cap="none" dirty="0">
              <a:solidFill>
                <a:schemeClr val="tx1"/>
              </a:solidFill>
              <a:latin typeface="+mn-lt"/>
              <a:ea typeface="Arial"/>
              <a:cs typeface="Arial"/>
              <a:sym typeface="Arial"/>
            </a:endParaRPr>
          </a:p>
        </p:txBody>
      </p:sp>
      <p:pic>
        <p:nvPicPr>
          <p:cNvPr id="9" name="Graphic 8" descr="Ear outline">
            <a:extLst>
              <a:ext uri="{FF2B5EF4-FFF2-40B4-BE49-F238E27FC236}">
                <a16:creationId xmlns:a16="http://schemas.microsoft.com/office/drawing/2014/main" id="{92E2FC92-53CF-AC32-2465-8A841A228E5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883231" y="5382810"/>
            <a:ext cx="772380" cy="772380"/>
          </a:xfrm>
          <a:prstGeom prst="rect">
            <a:avLst/>
          </a:prstGeom>
        </p:spPr>
      </p:pic>
      <p:pic>
        <p:nvPicPr>
          <p:cNvPr id="10" name="Graphic 9" descr="Eyes with solid fill">
            <a:extLst>
              <a:ext uri="{FF2B5EF4-FFF2-40B4-BE49-F238E27FC236}">
                <a16:creationId xmlns:a16="http://schemas.microsoft.com/office/drawing/2014/main" id="{C7724000-F131-836A-EA65-3333D45EDA9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848826" y="5470996"/>
            <a:ext cx="684194" cy="684194"/>
          </a:xfrm>
          <a:prstGeom prst="rect">
            <a:avLst/>
          </a:prstGeom>
        </p:spPr>
      </p:pic>
    </p:spTree>
    <p:extLst>
      <p:ext uri="{BB962C8B-B14F-4D97-AF65-F5344CB8AC3E}">
        <p14:creationId xmlns:p14="http://schemas.microsoft.com/office/powerpoint/2010/main" val="13244410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526;p2">
            <a:extLst>
              <a:ext uri="{FF2B5EF4-FFF2-40B4-BE49-F238E27FC236}">
                <a16:creationId xmlns:a16="http://schemas.microsoft.com/office/drawing/2014/main" id="{436407F1-3FB4-EDE8-0584-66DB72893447}"/>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Your Background Knowledge</a:t>
            </a:r>
          </a:p>
        </p:txBody>
      </p:sp>
      <p:sp>
        <p:nvSpPr>
          <p:cNvPr id="5" name="Google Shape;553;p5">
            <a:extLst>
              <a:ext uri="{FF2B5EF4-FFF2-40B4-BE49-F238E27FC236}">
                <a16:creationId xmlns:a16="http://schemas.microsoft.com/office/drawing/2014/main" id="{EB67B17E-022A-6850-FD43-3EB5F70304B4}"/>
              </a:ext>
            </a:extLst>
          </p:cNvPr>
          <p:cNvSpPr txBox="1">
            <a:spLocks/>
          </p:cNvSpPr>
          <p:nvPr/>
        </p:nvSpPr>
        <p:spPr>
          <a:xfrm>
            <a:off x="838200" y="1894850"/>
            <a:ext cx="10652185" cy="1534150"/>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66700" indent="-152400">
              <a:buClr>
                <a:srgbClr val="3F3F3F"/>
              </a:buClr>
              <a:buSzPts val="1800"/>
              <a:buFont typeface="Arial" panose="020B0604020202020204" pitchFamily="34" charset="0"/>
              <a:buNone/>
            </a:pPr>
            <a:r>
              <a:rPr lang="en-US" sz="3600" dirty="0">
                <a:latin typeface="+mn-lt"/>
              </a:rPr>
              <a:t>Who remembers what makes a claim valid?</a:t>
            </a:r>
          </a:p>
          <a:p>
            <a:pPr marL="266700" indent="-152400">
              <a:buClr>
                <a:srgbClr val="3F3F3F"/>
              </a:buClr>
              <a:buSzPts val="1800"/>
              <a:buFont typeface="Arial" panose="020B0604020202020204" pitchFamily="34" charset="0"/>
              <a:buNone/>
            </a:pPr>
            <a:endParaRPr lang="en-US" sz="3600" dirty="0">
              <a:latin typeface="+mn-lt"/>
            </a:endParaRPr>
          </a:p>
        </p:txBody>
      </p:sp>
      <p:sp>
        <p:nvSpPr>
          <p:cNvPr id="9" name="Google Shape;530;p2">
            <a:extLst>
              <a:ext uri="{FF2B5EF4-FFF2-40B4-BE49-F238E27FC236}">
                <a16:creationId xmlns:a16="http://schemas.microsoft.com/office/drawing/2014/main" id="{390DFC2E-7E1A-A564-0790-0553CBADCA34}"/>
              </a:ext>
            </a:extLst>
          </p:cNvPr>
          <p:cNvSpPr txBox="1"/>
          <p:nvPr/>
        </p:nvSpPr>
        <p:spPr>
          <a:xfrm>
            <a:off x="9883231" y="5697990"/>
            <a:ext cx="2308769" cy="9144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Raise your hand.</a:t>
            </a:r>
            <a:br>
              <a:rPr lang="en-US" sz="2000" b="0" i="0" u="none" strike="noStrike" cap="none" dirty="0">
                <a:solidFill>
                  <a:schemeClr val="tx1"/>
                </a:solidFill>
                <a:latin typeface="+mn-lt"/>
                <a:ea typeface="Arial"/>
                <a:cs typeface="Arial"/>
                <a:sym typeface="Arial"/>
              </a:rPr>
            </a:br>
            <a:r>
              <a:rPr lang="en-US" sz="2000" b="0" i="0" u="none" strike="noStrike" cap="none" dirty="0">
                <a:solidFill>
                  <a:schemeClr val="tx1"/>
                </a:solidFill>
                <a:latin typeface="+mn-lt"/>
                <a:ea typeface="Arial"/>
                <a:cs typeface="Arial"/>
                <a:sym typeface="Arial"/>
              </a:rPr>
              <a:t>Talk to the class.</a:t>
            </a:r>
            <a:endParaRPr sz="1400" b="0" i="0" u="none" strike="noStrike" cap="none" dirty="0">
              <a:solidFill>
                <a:schemeClr val="tx1"/>
              </a:solidFill>
              <a:latin typeface="+mn-lt"/>
              <a:ea typeface="Arial"/>
              <a:cs typeface="Arial"/>
              <a:sym typeface="Arial"/>
            </a:endParaRPr>
          </a:p>
        </p:txBody>
      </p:sp>
      <p:pic>
        <p:nvPicPr>
          <p:cNvPr id="10" name="Graphic 9" descr="Hand outline">
            <a:extLst>
              <a:ext uri="{FF2B5EF4-FFF2-40B4-BE49-F238E27FC236}">
                <a16:creationId xmlns:a16="http://schemas.microsoft.com/office/drawing/2014/main" id="{02E57198-FBCC-B592-58CE-2DCD21E7AB1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284941" y="4786249"/>
            <a:ext cx="823784" cy="823784"/>
          </a:xfrm>
          <a:prstGeom prst="rect">
            <a:avLst/>
          </a:prstGeom>
        </p:spPr>
      </p:pic>
    </p:spTree>
    <p:extLst>
      <p:ext uri="{BB962C8B-B14F-4D97-AF65-F5344CB8AC3E}">
        <p14:creationId xmlns:p14="http://schemas.microsoft.com/office/powerpoint/2010/main" val="3772793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526;p2">
            <a:extLst>
              <a:ext uri="{FF2B5EF4-FFF2-40B4-BE49-F238E27FC236}">
                <a16:creationId xmlns:a16="http://schemas.microsoft.com/office/drawing/2014/main" id="{436407F1-3FB4-EDE8-0584-66DB72893447}"/>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What Makes a Claim Valid?</a:t>
            </a:r>
          </a:p>
        </p:txBody>
      </p:sp>
      <p:sp>
        <p:nvSpPr>
          <p:cNvPr id="2" name="Google Shape;564;p6">
            <a:extLst>
              <a:ext uri="{FF2B5EF4-FFF2-40B4-BE49-F238E27FC236}">
                <a16:creationId xmlns:a16="http://schemas.microsoft.com/office/drawing/2014/main" id="{3A0DFC74-FAB8-2418-E319-1EBD46F623BB}"/>
              </a:ext>
            </a:extLst>
          </p:cNvPr>
          <p:cNvSpPr txBox="1">
            <a:spLocks/>
          </p:cNvSpPr>
          <p:nvPr/>
        </p:nvSpPr>
        <p:spPr>
          <a:xfrm>
            <a:off x="586596" y="1446556"/>
            <a:ext cx="11185404" cy="4024439"/>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rtl="0">
              <a:spcBef>
                <a:spcPts val="1000"/>
              </a:spcBef>
              <a:spcAft>
                <a:spcPts val="0"/>
              </a:spcAft>
              <a:buNone/>
            </a:pPr>
            <a:r>
              <a:rPr lang="en-US" b="0" i="0" u="none" strike="noStrike" dirty="0">
                <a:effectLst/>
                <a:latin typeface="+mn-lt"/>
              </a:rPr>
              <a:t>FACTS are more valid than OPINIONS.</a:t>
            </a:r>
            <a:endParaRPr lang="en-US" b="0" dirty="0">
              <a:effectLst/>
              <a:latin typeface="+mn-lt"/>
            </a:endParaRPr>
          </a:p>
          <a:p>
            <a:pPr marL="0" indent="0" rtl="0">
              <a:spcBef>
                <a:spcPts val="1000"/>
              </a:spcBef>
              <a:spcAft>
                <a:spcPts val="0"/>
              </a:spcAft>
              <a:buNone/>
            </a:pPr>
            <a:br>
              <a:rPr lang="en-US" b="0" dirty="0">
                <a:effectLst/>
                <a:latin typeface="+mn-lt"/>
              </a:rPr>
            </a:br>
            <a:r>
              <a:rPr lang="en-US" b="0" i="0" u="none" strike="noStrike" dirty="0">
                <a:effectLst/>
                <a:latin typeface="+mn-lt"/>
              </a:rPr>
              <a:t>Factual, statistical, and logical evidence is considered MORE valid than anecdotal and emotional evidence.</a:t>
            </a:r>
            <a:endParaRPr lang="en-US" b="0" dirty="0">
              <a:effectLst/>
              <a:latin typeface="+mn-lt"/>
            </a:endParaRPr>
          </a:p>
          <a:p>
            <a:pPr marL="0" indent="0">
              <a:buNone/>
            </a:pPr>
            <a:br>
              <a:rPr lang="en-US" dirty="0">
                <a:latin typeface="+mn-lt"/>
              </a:rPr>
            </a:br>
            <a:endParaRPr lang="en-US" b="0" i="0" u="none" strike="noStrike" dirty="0">
              <a:effectLst/>
              <a:latin typeface="+mn-lt"/>
            </a:endParaRPr>
          </a:p>
        </p:txBody>
      </p:sp>
      <p:sp>
        <p:nvSpPr>
          <p:cNvPr id="4" name="Google Shape;530;p2">
            <a:extLst>
              <a:ext uri="{FF2B5EF4-FFF2-40B4-BE49-F238E27FC236}">
                <a16:creationId xmlns:a16="http://schemas.microsoft.com/office/drawing/2014/main" id="{70C3FDF3-21BD-0F35-3B0F-3F5D952074F8}"/>
              </a:ext>
            </a:extLst>
          </p:cNvPr>
          <p:cNvSpPr txBox="1"/>
          <p:nvPr/>
        </p:nvSpPr>
        <p:spPr>
          <a:xfrm>
            <a:off x="9883231" y="6142850"/>
            <a:ext cx="2308769" cy="9144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Listen   |   Watch</a:t>
            </a:r>
            <a:endParaRPr sz="1400" b="0" i="0" u="none" strike="noStrike" cap="none" dirty="0">
              <a:solidFill>
                <a:schemeClr val="tx1"/>
              </a:solidFill>
              <a:latin typeface="+mn-lt"/>
              <a:ea typeface="Arial"/>
              <a:cs typeface="Arial"/>
              <a:sym typeface="Arial"/>
            </a:endParaRPr>
          </a:p>
        </p:txBody>
      </p:sp>
      <p:pic>
        <p:nvPicPr>
          <p:cNvPr id="7" name="Graphic 6" descr="Ear outline">
            <a:extLst>
              <a:ext uri="{FF2B5EF4-FFF2-40B4-BE49-F238E27FC236}">
                <a16:creationId xmlns:a16="http://schemas.microsoft.com/office/drawing/2014/main" id="{D3E30423-E0F3-97C9-BD4D-4B7D5CB6177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883231" y="5382810"/>
            <a:ext cx="772380" cy="772380"/>
          </a:xfrm>
          <a:prstGeom prst="rect">
            <a:avLst/>
          </a:prstGeom>
        </p:spPr>
      </p:pic>
      <p:pic>
        <p:nvPicPr>
          <p:cNvPr id="9" name="Graphic 8" descr="Eyes with solid fill">
            <a:extLst>
              <a:ext uri="{FF2B5EF4-FFF2-40B4-BE49-F238E27FC236}">
                <a16:creationId xmlns:a16="http://schemas.microsoft.com/office/drawing/2014/main" id="{D5C38A1F-8733-AEBC-37EF-14780C5FE93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848826" y="5470996"/>
            <a:ext cx="684194" cy="684194"/>
          </a:xfrm>
          <a:prstGeom prst="rect">
            <a:avLst/>
          </a:prstGeom>
        </p:spPr>
      </p:pic>
    </p:spTree>
    <p:extLst>
      <p:ext uri="{BB962C8B-B14F-4D97-AF65-F5344CB8AC3E}">
        <p14:creationId xmlns:p14="http://schemas.microsoft.com/office/powerpoint/2010/main" val="666110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526;p2">
            <a:extLst>
              <a:ext uri="{FF2B5EF4-FFF2-40B4-BE49-F238E27FC236}">
                <a16:creationId xmlns:a16="http://schemas.microsoft.com/office/drawing/2014/main" id="{436407F1-3FB4-EDE8-0584-66DB72893447}"/>
              </a:ext>
            </a:extLst>
          </p:cNvPr>
          <p:cNvSpPr txBox="1">
            <a:spLocks noGrp="1"/>
          </p:cNvSpPr>
          <p:nvPr>
            <p:ph type="title" idx="4294967295"/>
          </p:nvPr>
        </p:nvSpPr>
        <p:spPr>
          <a:xfrm>
            <a:off x="432000" y="426762"/>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Reviewing Types of Evidence</a:t>
            </a:r>
          </a:p>
        </p:txBody>
      </p:sp>
      <p:sp>
        <p:nvSpPr>
          <p:cNvPr id="4" name="Google Shape;530;p2">
            <a:extLst>
              <a:ext uri="{FF2B5EF4-FFF2-40B4-BE49-F238E27FC236}">
                <a16:creationId xmlns:a16="http://schemas.microsoft.com/office/drawing/2014/main" id="{70C3FDF3-21BD-0F35-3B0F-3F5D952074F8}"/>
              </a:ext>
            </a:extLst>
          </p:cNvPr>
          <p:cNvSpPr txBox="1"/>
          <p:nvPr/>
        </p:nvSpPr>
        <p:spPr>
          <a:xfrm>
            <a:off x="9883231" y="6142850"/>
            <a:ext cx="2308769" cy="9144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Listen   |   Watch</a:t>
            </a:r>
            <a:endParaRPr sz="1400" b="0" i="0" u="none" strike="noStrike" cap="none" dirty="0">
              <a:solidFill>
                <a:schemeClr val="tx1"/>
              </a:solidFill>
              <a:latin typeface="+mn-lt"/>
              <a:ea typeface="Arial"/>
              <a:cs typeface="Arial"/>
              <a:sym typeface="Arial"/>
            </a:endParaRPr>
          </a:p>
        </p:txBody>
      </p:sp>
      <p:pic>
        <p:nvPicPr>
          <p:cNvPr id="7" name="Graphic 6" descr="Ear outline">
            <a:extLst>
              <a:ext uri="{FF2B5EF4-FFF2-40B4-BE49-F238E27FC236}">
                <a16:creationId xmlns:a16="http://schemas.microsoft.com/office/drawing/2014/main" id="{D3E30423-E0F3-97C9-BD4D-4B7D5CB6177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883231" y="5382810"/>
            <a:ext cx="772380" cy="772380"/>
          </a:xfrm>
          <a:prstGeom prst="rect">
            <a:avLst/>
          </a:prstGeom>
        </p:spPr>
      </p:pic>
      <p:pic>
        <p:nvPicPr>
          <p:cNvPr id="9" name="Graphic 8" descr="Eyes with solid fill">
            <a:extLst>
              <a:ext uri="{FF2B5EF4-FFF2-40B4-BE49-F238E27FC236}">
                <a16:creationId xmlns:a16="http://schemas.microsoft.com/office/drawing/2014/main" id="{D5C38A1F-8733-AEBC-37EF-14780C5FE93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848826" y="5470996"/>
            <a:ext cx="684194" cy="684194"/>
          </a:xfrm>
          <a:prstGeom prst="rect">
            <a:avLst/>
          </a:prstGeom>
        </p:spPr>
      </p:pic>
      <p:sp>
        <p:nvSpPr>
          <p:cNvPr id="6" name="Google Shape;580;p7">
            <a:extLst>
              <a:ext uri="{FF2B5EF4-FFF2-40B4-BE49-F238E27FC236}">
                <a16:creationId xmlns:a16="http://schemas.microsoft.com/office/drawing/2014/main" id="{66574F80-AA0B-EB04-E934-4F7BBDA3BB20}"/>
              </a:ext>
            </a:extLst>
          </p:cNvPr>
          <p:cNvSpPr txBox="1">
            <a:spLocks/>
          </p:cNvSpPr>
          <p:nvPr/>
        </p:nvSpPr>
        <p:spPr>
          <a:xfrm>
            <a:off x="601470" y="827271"/>
            <a:ext cx="10989059" cy="3330661"/>
          </a:xfrm>
          <a:prstGeom prst="rect">
            <a:avLst/>
          </a:prstGeom>
          <a:noFill/>
          <a:ln>
            <a:noFill/>
          </a:ln>
        </p:spPr>
        <p:txBody>
          <a:bodyPr spcFirstLastPara="1" wrap="square" lIns="0" tIns="0" rIns="0" bIns="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4488" indent="-344488" rtl="0">
              <a:spcBef>
                <a:spcPts val="0"/>
              </a:spcBef>
              <a:spcAft>
                <a:spcPts val="0"/>
              </a:spcAft>
            </a:pPr>
            <a:r>
              <a:rPr lang="en-US" b="0" i="0" u="none" strike="noStrike" dirty="0">
                <a:effectLst/>
                <a:latin typeface="+mn-lt"/>
              </a:rPr>
              <a:t>We are going to practice matching types of evidence with definitions and examples. </a:t>
            </a:r>
            <a:endParaRPr lang="en-US" b="0" dirty="0">
              <a:effectLst/>
              <a:latin typeface="+mn-lt"/>
            </a:endParaRPr>
          </a:p>
          <a:p>
            <a:pPr marL="344488" indent="-344488" rtl="0" fontAlgn="base">
              <a:spcBef>
                <a:spcPts val="1000"/>
              </a:spcBef>
              <a:spcAft>
                <a:spcPts val="0"/>
              </a:spcAft>
              <a:buFont typeface="Arial" panose="020B0604020202020204" pitchFamily="34" charset="0"/>
              <a:buChar char="•"/>
            </a:pPr>
            <a:r>
              <a:rPr lang="en-US" b="0" i="0" u="none" strike="noStrike" dirty="0">
                <a:effectLst/>
                <a:latin typeface="+mn-lt"/>
              </a:rPr>
              <a:t>Take a look at the notecards.</a:t>
            </a:r>
          </a:p>
          <a:p>
            <a:pPr marL="344488" indent="-344488" rtl="0" fontAlgn="base">
              <a:spcBef>
                <a:spcPts val="1000"/>
              </a:spcBef>
              <a:spcAft>
                <a:spcPts val="0"/>
              </a:spcAft>
              <a:buFont typeface="Arial" panose="020B0604020202020204" pitchFamily="34" charset="0"/>
              <a:buChar char="•"/>
            </a:pPr>
            <a:r>
              <a:rPr lang="en-US" b="0" i="0" u="none" strike="noStrike" dirty="0">
                <a:effectLst/>
                <a:latin typeface="+mn-lt"/>
              </a:rPr>
              <a:t>Sort the cards by connecting each type of evidence with the definition and an example. </a:t>
            </a:r>
          </a:p>
          <a:p>
            <a:pPr marL="344488" indent="-344488" rtl="0" fontAlgn="base">
              <a:spcBef>
                <a:spcPts val="1000"/>
              </a:spcBef>
              <a:spcAft>
                <a:spcPts val="0"/>
              </a:spcAft>
              <a:buFont typeface="Arial" panose="020B0604020202020204" pitchFamily="34" charset="0"/>
              <a:buChar char="•"/>
            </a:pPr>
            <a:r>
              <a:rPr lang="en-US" b="0" i="0" u="none" strike="noStrike" dirty="0">
                <a:effectLst/>
                <a:latin typeface="+mn-lt"/>
              </a:rPr>
              <a:t>You will have three columns: type, definition, example.</a:t>
            </a:r>
          </a:p>
        </p:txBody>
      </p:sp>
      <p:pic>
        <p:nvPicPr>
          <p:cNvPr id="2" name="Google Shape;615;p11" descr="Clipboard Mixed with solid fill">
            <a:extLst>
              <a:ext uri="{FF2B5EF4-FFF2-40B4-BE49-F238E27FC236}">
                <a16:creationId xmlns:a16="http://schemas.microsoft.com/office/drawing/2014/main" id="{7BDA959E-110E-B477-C73E-D291E4D93086}"/>
              </a:ext>
            </a:extLst>
          </p:cNvPr>
          <p:cNvPicPr preferRelativeResize="0"/>
          <p:nvPr/>
        </p:nvPicPr>
        <p:blipFill rotWithShape="1">
          <a:blip r:embed="rId6">
            <a:alphaModFix/>
          </a:blip>
          <a:srcRect/>
          <a:stretch/>
        </p:blipFill>
        <p:spPr>
          <a:xfrm>
            <a:off x="8227591" y="5349340"/>
            <a:ext cx="772380" cy="772380"/>
          </a:xfrm>
          <a:prstGeom prst="rect">
            <a:avLst/>
          </a:prstGeom>
          <a:noFill/>
          <a:ln>
            <a:noFill/>
          </a:ln>
        </p:spPr>
      </p:pic>
      <p:sp>
        <p:nvSpPr>
          <p:cNvPr id="5" name="Google Shape;616;p11">
            <a:extLst>
              <a:ext uri="{FF2B5EF4-FFF2-40B4-BE49-F238E27FC236}">
                <a16:creationId xmlns:a16="http://schemas.microsoft.com/office/drawing/2014/main" id="{5ADFA9C2-EE5F-8CC6-5BE2-FD291182BCC9}"/>
              </a:ext>
            </a:extLst>
          </p:cNvPr>
          <p:cNvSpPr txBox="1"/>
          <p:nvPr/>
        </p:nvSpPr>
        <p:spPr>
          <a:xfrm>
            <a:off x="7730521" y="6152571"/>
            <a:ext cx="2538900" cy="487638"/>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Work by yourself</a:t>
            </a:r>
            <a:endParaRPr sz="2000" b="0" i="0" u="none" strike="noStrike" cap="none" dirty="0">
              <a:solidFill>
                <a:schemeClr val="tx1"/>
              </a:solidFill>
              <a:latin typeface="+mn-lt"/>
              <a:ea typeface="Arial"/>
              <a:cs typeface="Arial"/>
              <a:sym typeface="Arial"/>
            </a:endParaRPr>
          </a:p>
        </p:txBody>
      </p:sp>
    </p:spTree>
    <p:extLst>
      <p:ext uri="{BB962C8B-B14F-4D97-AF65-F5344CB8AC3E}">
        <p14:creationId xmlns:p14="http://schemas.microsoft.com/office/powerpoint/2010/main" val="21607343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526;p2">
            <a:extLst>
              <a:ext uri="{FF2B5EF4-FFF2-40B4-BE49-F238E27FC236}">
                <a16:creationId xmlns:a16="http://schemas.microsoft.com/office/drawing/2014/main" id="{436407F1-3FB4-EDE8-0584-66DB72893447}"/>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New Vocabulary</a:t>
            </a:r>
          </a:p>
        </p:txBody>
      </p:sp>
      <p:sp>
        <p:nvSpPr>
          <p:cNvPr id="10" name="Google Shape;610;p11">
            <a:extLst>
              <a:ext uri="{FF2B5EF4-FFF2-40B4-BE49-F238E27FC236}">
                <a16:creationId xmlns:a16="http://schemas.microsoft.com/office/drawing/2014/main" id="{47A11759-0636-6CCD-BD7E-4BEAD4B74B52}"/>
              </a:ext>
            </a:extLst>
          </p:cNvPr>
          <p:cNvSpPr txBox="1">
            <a:spLocks/>
          </p:cNvSpPr>
          <p:nvPr/>
        </p:nvSpPr>
        <p:spPr>
          <a:xfrm>
            <a:off x="658980" y="1298830"/>
            <a:ext cx="10874040" cy="3181920"/>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4488" indent="-344488">
              <a:lnSpc>
                <a:spcPct val="100000"/>
              </a:lnSpc>
              <a:spcBef>
                <a:spcPts val="1200"/>
              </a:spcBef>
            </a:pPr>
            <a:r>
              <a:rPr lang="en-US" b="0" i="0" u="none" strike="noStrike" dirty="0">
                <a:effectLst/>
                <a:latin typeface="+mn-lt"/>
              </a:rPr>
              <a:t>We are going to compare two articles about hydrogen as a fuel.</a:t>
            </a:r>
            <a:endParaRPr lang="en-US" b="0" dirty="0">
              <a:effectLst/>
              <a:latin typeface="+mn-lt"/>
            </a:endParaRPr>
          </a:p>
          <a:p>
            <a:pPr marL="344488" indent="-344488">
              <a:lnSpc>
                <a:spcPct val="100000"/>
              </a:lnSpc>
              <a:spcBef>
                <a:spcPts val="1200"/>
              </a:spcBef>
            </a:pPr>
            <a:r>
              <a:rPr lang="en-US" b="0" i="0" u="none" strike="noStrike" dirty="0">
                <a:effectLst/>
                <a:latin typeface="+mn-lt"/>
              </a:rPr>
              <a:t>First, we will discuss some of the vocabulary in the passages.</a:t>
            </a:r>
            <a:endParaRPr lang="en-US" b="0" dirty="0">
              <a:effectLst/>
              <a:latin typeface="+mn-lt"/>
            </a:endParaRPr>
          </a:p>
          <a:p>
            <a:pPr marL="344488" indent="-344488">
              <a:lnSpc>
                <a:spcPct val="100000"/>
              </a:lnSpc>
              <a:spcBef>
                <a:spcPts val="1200"/>
              </a:spcBef>
            </a:pPr>
            <a:r>
              <a:rPr lang="en-US" b="0" i="0" u="none" strike="noStrike" dirty="0">
                <a:effectLst/>
                <a:latin typeface="+mn-lt"/>
              </a:rPr>
              <a:t>What do you think alternative fuel means? Alternative to what?</a:t>
            </a:r>
            <a:endParaRPr lang="en-US" b="0" dirty="0">
              <a:effectLst/>
              <a:latin typeface="+mn-lt"/>
            </a:endParaRPr>
          </a:p>
          <a:p>
            <a:endParaRPr lang="en-US" dirty="0">
              <a:latin typeface="+mn-lt"/>
            </a:endParaRPr>
          </a:p>
        </p:txBody>
      </p:sp>
      <p:sp>
        <p:nvSpPr>
          <p:cNvPr id="2" name="Google Shape;530;p2">
            <a:extLst>
              <a:ext uri="{FF2B5EF4-FFF2-40B4-BE49-F238E27FC236}">
                <a16:creationId xmlns:a16="http://schemas.microsoft.com/office/drawing/2014/main" id="{EB179DCA-5CC0-CCC1-CA4C-A9482043F788}"/>
              </a:ext>
            </a:extLst>
          </p:cNvPr>
          <p:cNvSpPr txBox="1"/>
          <p:nvPr/>
        </p:nvSpPr>
        <p:spPr>
          <a:xfrm>
            <a:off x="9883231" y="6142850"/>
            <a:ext cx="2308769" cy="9144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Listen   |   Watch</a:t>
            </a:r>
            <a:endParaRPr sz="1400" b="0" i="0" u="none" strike="noStrike" cap="none" dirty="0">
              <a:solidFill>
                <a:schemeClr val="tx1"/>
              </a:solidFill>
              <a:latin typeface="+mn-lt"/>
              <a:ea typeface="Arial"/>
              <a:cs typeface="Arial"/>
              <a:sym typeface="Arial"/>
            </a:endParaRPr>
          </a:p>
        </p:txBody>
      </p:sp>
      <p:pic>
        <p:nvPicPr>
          <p:cNvPr id="5" name="Graphic 4" descr="Ear outline">
            <a:extLst>
              <a:ext uri="{FF2B5EF4-FFF2-40B4-BE49-F238E27FC236}">
                <a16:creationId xmlns:a16="http://schemas.microsoft.com/office/drawing/2014/main" id="{2E52A1CF-CA73-DA49-9AC0-0070EDD6F0E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883231" y="5382810"/>
            <a:ext cx="772380" cy="772380"/>
          </a:xfrm>
          <a:prstGeom prst="rect">
            <a:avLst/>
          </a:prstGeom>
        </p:spPr>
      </p:pic>
      <p:pic>
        <p:nvPicPr>
          <p:cNvPr id="6" name="Graphic 5" descr="Eyes with solid fill">
            <a:extLst>
              <a:ext uri="{FF2B5EF4-FFF2-40B4-BE49-F238E27FC236}">
                <a16:creationId xmlns:a16="http://schemas.microsoft.com/office/drawing/2014/main" id="{70D66064-0FE3-09A2-5B52-71B294BD979E}"/>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848826" y="5470996"/>
            <a:ext cx="684194" cy="684194"/>
          </a:xfrm>
          <a:prstGeom prst="rect">
            <a:avLst/>
          </a:prstGeom>
        </p:spPr>
      </p:pic>
    </p:spTree>
    <p:extLst>
      <p:ext uri="{BB962C8B-B14F-4D97-AF65-F5344CB8AC3E}">
        <p14:creationId xmlns:p14="http://schemas.microsoft.com/office/powerpoint/2010/main" val="425869519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PAAER Theme 2-29-24">
  <a:themeElements>
    <a:clrScheme name="PAAER">
      <a:dk1>
        <a:sysClr val="windowText" lastClr="000000"/>
      </a:dk1>
      <a:lt1>
        <a:sysClr val="window" lastClr="FFFFFF"/>
      </a:lt1>
      <a:dk2>
        <a:srgbClr val="44546A"/>
      </a:dk2>
      <a:lt2>
        <a:srgbClr val="E7E6E6"/>
      </a:lt2>
      <a:accent1>
        <a:srgbClr val="2E6EB7"/>
      </a:accent1>
      <a:accent2>
        <a:srgbClr val="A2CB4F"/>
      </a:accent2>
      <a:accent3>
        <a:srgbClr val="27346F"/>
      </a:accent3>
      <a:accent4>
        <a:srgbClr val="F15F22"/>
      </a:accent4>
      <a:accent5>
        <a:srgbClr val="FBAB18"/>
      </a:accent5>
      <a:accent6>
        <a:srgbClr val="000000"/>
      </a:accent6>
      <a:hlink>
        <a:srgbClr val="0563C1"/>
      </a:hlink>
      <a:folHlink>
        <a:srgbClr val="954F72"/>
      </a:folHlink>
    </a:clrScheme>
    <a:fontScheme name="PAAER Documents">
      <a:majorFont>
        <a:latin typeface="Roboto"/>
        <a:ea typeface=""/>
        <a:cs typeface=""/>
      </a:majorFont>
      <a:minorFont>
        <a:latin typeface="Source Sans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AAER Theme 2-29-24" id="{AB76F043-16FA-4580-85AA-72DCF1289633}" vid="{B95618E9-8A1D-4372-9C68-908023BA5804}"/>
    </a:ext>
  </a:ext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10359</TotalTime>
  <Words>1138</Words>
  <Application>Microsoft Office PowerPoint</Application>
  <PresentationFormat>Widescreen</PresentationFormat>
  <Paragraphs>134</Paragraphs>
  <Slides>21</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Open Sans</vt:lpstr>
      <vt:lpstr>Roboto Black</vt:lpstr>
      <vt:lpstr>Arial</vt:lpstr>
      <vt:lpstr>Calibri</vt:lpstr>
      <vt:lpstr>Roboto</vt:lpstr>
      <vt:lpstr>Source Sans Pro</vt:lpstr>
      <vt:lpstr>PAAER Theme 2-29-24</vt:lpstr>
      <vt:lpstr>Natural Resources for Energy Lesson 3  Evaluating Claims and Evidence</vt:lpstr>
      <vt:lpstr>Learning Goals</vt:lpstr>
      <vt:lpstr>Your Background Knowledge </vt:lpstr>
      <vt:lpstr>Your Background Knowledge </vt:lpstr>
      <vt:lpstr>What is a Claim?</vt:lpstr>
      <vt:lpstr>Your Background Knowledge</vt:lpstr>
      <vt:lpstr>What Makes a Claim Valid?</vt:lpstr>
      <vt:lpstr>Reviewing Types of Evidence</vt:lpstr>
      <vt:lpstr>New Vocabulary</vt:lpstr>
      <vt:lpstr>New Vocabulary</vt:lpstr>
      <vt:lpstr>Video</vt:lpstr>
      <vt:lpstr>Guided Practice</vt:lpstr>
      <vt:lpstr>Guided Practice </vt:lpstr>
      <vt:lpstr>Identify Evidence</vt:lpstr>
      <vt:lpstr>Types of Evidence</vt:lpstr>
      <vt:lpstr>The Other Side</vt:lpstr>
      <vt:lpstr>Independent Practice</vt:lpstr>
      <vt:lpstr>Independent Practice</vt:lpstr>
      <vt:lpstr>Evaluating Evidence</vt:lpstr>
      <vt:lpstr>Writing</vt:lpstr>
      <vt:lpstr>Reflection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mjmanfred</dc:creator>
  <cp:lastModifiedBy>Matt Manfred</cp:lastModifiedBy>
  <cp:revision>15</cp:revision>
  <dcterms:created xsi:type="dcterms:W3CDTF">2023-09-23T14:48:19Z</dcterms:created>
  <dcterms:modified xsi:type="dcterms:W3CDTF">2025-01-08T16:45:19Z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