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svg" ContentType="image/svg+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7" r:id="rId1"/>
  </p:sldMasterIdLst>
  <p:notesMasterIdLst>
    <p:notesMasterId r:id="rId35"/>
  </p:notesMasterIdLst>
  <p:sldIdLst>
    <p:sldId id="279" r:id="rId2"/>
    <p:sldId id="280" r:id="rId3"/>
    <p:sldId id="281" r:id="rId4"/>
    <p:sldId id="303" r:id="rId5"/>
    <p:sldId id="304" r:id="rId6"/>
    <p:sldId id="283" r:id="rId7"/>
    <p:sldId id="284" r:id="rId8"/>
    <p:sldId id="285" r:id="rId9"/>
    <p:sldId id="289" r:id="rId10"/>
    <p:sldId id="295" r:id="rId11"/>
    <p:sldId id="305" r:id="rId12"/>
    <p:sldId id="306" r:id="rId13"/>
    <p:sldId id="307" r:id="rId14"/>
    <p:sldId id="308" r:id="rId15"/>
    <p:sldId id="309" r:id="rId16"/>
    <p:sldId id="310" r:id="rId17"/>
    <p:sldId id="311" r:id="rId18"/>
    <p:sldId id="312" r:id="rId19"/>
    <p:sldId id="313" r:id="rId20"/>
    <p:sldId id="314" r:id="rId21"/>
    <p:sldId id="315" r:id="rId22"/>
    <p:sldId id="316" r:id="rId23"/>
    <p:sldId id="317" r:id="rId24"/>
    <p:sldId id="318" r:id="rId25"/>
    <p:sldId id="319" r:id="rId26"/>
    <p:sldId id="320" r:id="rId27"/>
    <p:sldId id="321" r:id="rId28"/>
    <p:sldId id="322" r:id="rId29"/>
    <p:sldId id="290" r:id="rId30"/>
    <p:sldId id="323" r:id="rId31"/>
    <p:sldId id="324" r:id="rId32"/>
    <p:sldId id="291" r:id="rId33"/>
    <p:sldId id="292" r:id="rId34"/>
  </p:sldIdLst>
  <p:sldSz cx="12192000" cy="6858000"/>
  <p:notesSz cx="6858000" cy="9144000"/>
  <p:embeddedFontLst>
    <p:embeddedFont>
      <p:font typeface="Open Sans" panose="020B0606030504020204" pitchFamily="34" charset="0"/>
      <p:regular r:id="rId36"/>
      <p:bold r:id="rId37"/>
      <p:italic r:id="rId38"/>
      <p:boldItalic r:id="rId39"/>
    </p:embeddedFont>
    <p:embeddedFont>
      <p:font typeface="Roboto" panose="02000000000000000000" pitchFamily="2" charset="0"/>
      <p:regular r:id="rId40"/>
      <p:bold r:id="rId41"/>
      <p:italic r:id="rId42"/>
      <p:boldItalic r:id="rId43"/>
    </p:embeddedFont>
    <p:embeddedFont>
      <p:font typeface="Roboto Black" panose="02000000000000000000" pitchFamily="2" charset="0"/>
      <p:bold r:id="rId44"/>
      <p:boldItalic r:id="rId45"/>
    </p:embeddedFont>
    <p:embeddedFont>
      <p:font typeface="Source Sans Pro" panose="020B0503030403020204" pitchFamily="34" charset="0"/>
      <p:regular r:id="rId4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7" roundtripDataSignature="AMtx7mgycnmhzz8yAx1iDHbeYDXQSz63/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6EB7"/>
    <a:srgbClr val="27346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206" autoAdjust="0"/>
    <p:restoredTop sz="86965" autoAdjust="0"/>
  </p:normalViewPr>
  <p:slideViewPr>
    <p:cSldViewPr snapToGrid="0">
      <p:cViewPr varScale="1">
        <p:scale>
          <a:sx n="56" d="100"/>
          <a:sy n="56" d="100"/>
        </p:scale>
        <p:origin x="1128" y="66"/>
      </p:cViewPr>
      <p:guideLst/>
    </p:cSldViewPr>
  </p:slideViewPr>
  <p:outlineViewPr>
    <p:cViewPr>
      <p:scale>
        <a:sx n="33" d="100"/>
        <a:sy n="33" d="100"/>
      </p:scale>
      <p:origin x="0" y="-161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font" Target="fonts/font7.fntdata"/><Relationship Id="rId47" Type="http://customschemas.google.com/relationships/presentationmetadata" Target="metadata"/><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font" Target="fonts/font3.fntdata"/><Relationship Id="rId46" Type="http://schemas.openxmlformats.org/officeDocument/2006/relationships/font" Target="fonts/font11.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2.fntdata"/><Relationship Id="rId40" Type="http://schemas.openxmlformats.org/officeDocument/2006/relationships/font" Target="fonts/font5.fntdata"/><Relationship Id="rId45" Type="http://schemas.openxmlformats.org/officeDocument/2006/relationships/font" Target="fonts/font10.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1.fntdata"/><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font" Target="fonts/font9.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43" Type="http://schemas.openxmlformats.org/officeDocument/2006/relationships/font" Target="fonts/font8.fntdata"/><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4766321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61D9BF-4B7E-B793-F1AE-9CDC445806F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75E0D0B-69ED-81A2-D35F-3E0B23874D0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E4F06B7-6623-5DB8-E4DF-047D456206C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7FFB58B-188E-6396-72A0-1E403961AB6D}"/>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4035769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FBBF9D-A092-7F1E-41A3-DFBCEA7078E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A0C9123-1047-043E-BB71-4AE4383BE4B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734D1DB-08FA-7897-7613-D728F84DCD3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AB193E9-D02F-ECE0-6B86-A24F0F77F5EB}"/>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20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986016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9A59CC-CF27-46F5-B103-2572818362B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4FA5F5E-9E7C-18A6-26CF-781338D9DE1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6578A81-F467-2C7C-10AE-6E8D1A7A0A1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9359D14-5C45-C281-B8A5-E1B88B0ABF12}"/>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21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487154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963A9D-8699-3C7B-31BE-930BAC40508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A4E06DB-C0F3-2CB0-8842-8C6313474A5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9D9B37C-9330-5B84-4838-1A90B5894A0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341D82F-AA69-C0AD-B054-01B10EF13FD4}"/>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22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576225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538B80-695E-C302-4C75-4D968759C79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E9E4A48-29C3-8AF0-89DC-E14D421D890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1463475-5C2D-E3EB-00DC-A9AF8FE01DB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B32F31A-563B-E62A-6C45-043858CD095C}"/>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23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8332077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EC86EC-D500-B0CF-34C1-84C4A9905AC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7955A5E-C73E-AEC6-E5E8-0A3DF13EE9C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23DCC56-75E0-987B-E4F4-3B3B17422EB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7CD09A3-E210-75F6-55CB-84912CF2F051}"/>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24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746542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D91C1A-5D0D-6103-8E1B-AFABFE552B7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7B9672C-7B19-C89D-F3C6-B1EB3A3B652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B99F329-EB2E-DC4F-CFB7-1EDA1370B13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4E9AA5B-02C7-50C6-8A38-AC7D24559BB9}"/>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25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3390934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F7CC5E-F2D1-82E6-5F70-D41A31B0750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2FD8245-87E0-9CA5-955A-19A8EDD1AE0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D31AD1B-0F2C-ED11-4BFB-9D8B64C114E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3CE0DFA-F446-896B-C6A7-F026369DF2FF}"/>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26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539079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88811E-52AD-90B3-397C-DBC2C99071B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9252915-7AD3-512C-1168-878FE997825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2A65A56-79B0-0156-3A7E-E1B937B68B2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54774C0-810A-2E77-6E56-72D8DFE04A1F}"/>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27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80092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4A0F8D-2558-B836-8A61-BD28CB37748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CDA83C6-026E-C01C-D505-AFF473A439D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5B46E07-B798-CA0A-9E98-2F0D99154D7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9E98E39-BA51-F91F-94AE-55718AAF5438}"/>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28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886529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ADD4E0-A273-5ADA-2633-B4426F0B6E1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7C6A9FB-4748-B2B6-26AF-F08791FA7E9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0328887-DE5B-E2B0-249A-37655E209F2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AE4338B-4FBF-47C3-AE2A-C21E04542827}"/>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71350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1B6FE5-C8E8-7B92-38E2-B9522C8D652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3623AFC-2972-0A75-C958-6E3AEE8307C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5644CE4-4F3A-6A13-FC7D-231D8B24F9E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7828D50-ECC1-E191-D6F1-530AF2ADB04C}"/>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9504180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98AF67-7DF8-B9E3-C106-489DCD8B800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DF86854-4381-C8EB-831B-AD51F8A008A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72CFC85-1269-6227-D8C7-A4F30E0A922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157FF4C-1285-BA13-11FC-7FCD2467EEF3}"/>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747774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49FFCE-AAE9-A219-AC25-6391F7FCB97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05776C9-EC7C-AF26-0EAE-092D5735E2E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91B4724-102F-5343-684E-540E2AA0D7B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A36D759-BDAD-4209-F17E-3606167ECD28}"/>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9525462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5C6133-C2C6-ABA3-2A24-C0719E0D7E4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D9B1BBC-CFE1-74BD-2182-25C9B11C979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EE5D6BB-A330-FCCC-8DC8-DC9010980A0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A4EB62D-16B5-A8CB-F569-0A65E73D1519}"/>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8245857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DC66A9-94EE-CA31-FBD0-F212B572AF7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59B3E85-AD2E-C713-2799-7708947A61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D7DFB6D-BCF7-B74A-FA21-B3DAC47C1E5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B126EBF-7170-2E4A-5209-F00A92221629}"/>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4354802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2D2D0B-CCD9-64CB-E11B-5E47FEB1D29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BA964CF-D52A-72D0-D0D5-DF88D7E1FBF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951130D-34C3-6A64-A5D7-06DF999AA03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3430E6E-9C8B-A040-6361-165EB91D6093}"/>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217122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11BA2D-DC36-3385-9A0B-1866F731769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F0F4F6E-5D66-7F3E-6918-EE13D1E3E2C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C3B5701-2884-46BF-3F83-D32EC2F3944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E1842F6-9B0E-6356-F7D1-EA8ED9B82D58}"/>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2253502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8.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9.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0.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2.xml"/><Relationship Id="rId4" Type="http://schemas.openxmlformats.org/officeDocument/2006/relationships/image" Target="../media/image2.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23.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8.tiff"/><Relationship Id="rId2" Type="http://schemas.openxmlformats.org/officeDocument/2006/relationships/slideMaster" Target="../slideMasters/slideMaster1.xml"/><Relationship Id="rId1" Type="http://schemas.openxmlformats.org/officeDocument/2006/relationships/tags" Target="../tags/tag24.xml"/><Relationship Id="rId4" Type="http://schemas.openxmlformats.org/officeDocument/2006/relationships/image" Target="../media/image9.tiff"/></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73762-68E7-2C55-A0D6-184DDB67C8BD}"/>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4" name="Content Placeholder 3">
            <a:extLst>
              <a:ext uri="{FF2B5EF4-FFF2-40B4-BE49-F238E27FC236}">
                <a16:creationId xmlns:a16="http://schemas.microsoft.com/office/drawing/2014/main" id="{11E533BB-AA95-D30D-E762-ABD0DA061408}"/>
              </a:ext>
            </a:extLst>
          </p:cNvPr>
          <p:cNvSpPr>
            <a:spLocks noGrp="1"/>
          </p:cNvSpPr>
          <p:nvPr>
            <p:ph sz="quarter" idx="10"/>
          </p:nvPr>
        </p:nvSpPr>
        <p:spPr>
          <a:xfrm>
            <a:off x="614148" y="1228300"/>
            <a:ext cx="10986449" cy="5197900"/>
          </a:xfrm>
        </p:spPr>
        <p:txBody>
          <a:bodyPr/>
          <a:lstStyle>
            <a:lvl1pPr>
              <a:defRPr>
                <a:solidFill>
                  <a:srgbClr val="272525"/>
                </a:solidFill>
              </a:defRPr>
            </a:lvl1pPr>
            <a:lvl2pPr>
              <a:defRPr>
                <a:solidFill>
                  <a:srgbClr val="272525"/>
                </a:solidFill>
              </a:defRPr>
            </a:lvl2pPr>
            <a:lvl3pPr>
              <a:defRPr>
                <a:solidFill>
                  <a:srgbClr val="272525"/>
                </a:solidFill>
              </a:defRPr>
            </a:lvl3pPr>
            <a:lvl4pPr>
              <a:defRPr>
                <a:solidFill>
                  <a:srgbClr val="272525"/>
                </a:solidFill>
              </a:defRPr>
            </a:lvl4pPr>
            <a:lvl5pPr>
              <a:defRPr>
                <a:solidFill>
                  <a:srgbClr val="272525"/>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Box 2">
            <a:extLst>
              <a:ext uri="{FF2B5EF4-FFF2-40B4-BE49-F238E27FC236}">
                <a16:creationId xmlns:a16="http://schemas.microsoft.com/office/drawing/2014/main" id="{2B36413F-48D2-5507-BA7F-8D4F8E73351C}"/>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96063748"/>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Content, Photo Collage [righ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7216877" y="-1"/>
            <a:ext cx="707923" cy="6602819"/>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7924800" y="2406445"/>
            <a:ext cx="4267200" cy="4185741"/>
          </a:xfrm>
          <a:solidFill>
            <a:schemeClr val="bg1"/>
          </a:solidFill>
        </p:spPr>
        <p:txBody>
          <a:bodyPr/>
          <a:lstStyle>
            <a:lvl1pPr marL="0" indent="0">
              <a:buNone/>
              <a:defRPr/>
            </a:lvl1pPr>
          </a:lstStyle>
          <a:p>
            <a:r>
              <a:rPr lang="en-US"/>
              <a:t>Click icon to add picture</a:t>
            </a:r>
          </a:p>
        </p:txBody>
      </p:sp>
      <p:sp>
        <p:nvSpPr>
          <p:cNvPr id="2" name="Picture Placeholder 10">
            <a:extLst>
              <a:ext uri="{FF2B5EF4-FFF2-40B4-BE49-F238E27FC236}">
                <a16:creationId xmlns:a16="http://schemas.microsoft.com/office/drawing/2014/main" id="{83B6AEE1-F009-D876-8CC2-E0E6C2B8D67A}"/>
              </a:ext>
            </a:extLst>
          </p:cNvPr>
          <p:cNvSpPr>
            <a:spLocks noGrp="1"/>
          </p:cNvSpPr>
          <p:nvPr>
            <p:ph type="pic" sz="quarter" idx="11"/>
          </p:nvPr>
        </p:nvSpPr>
        <p:spPr>
          <a:xfrm>
            <a:off x="7924800" y="0"/>
            <a:ext cx="2133600" cy="2406444"/>
          </a:xfrm>
          <a:solidFill>
            <a:schemeClr val="bg1"/>
          </a:solidFill>
        </p:spPr>
        <p:txBody>
          <a:bodyPr/>
          <a:lstStyle>
            <a:lvl1pPr marL="0" indent="0">
              <a:buNone/>
              <a:defRPr/>
            </a:lvl1pPr>
          </a:lstStyle>
          <a:p>
            <a:r>
              <a:rPr lang="en-US"/>
              <a:t>Click icon to add picture</a:t>
            </a:r>
          </a:p>
        </p:txBody>
      </p:sp>
      <p:sp>
        <p:nvSpPr>
          <p:cNvPr id="3" name="Picture Placeholder 10">
            <a:extLst>
              <a:ext uri="{FF2B5EF4-FFF2-40B4-BE49-F238E27FC236}">
                <a16:creationId xmlns:a16="http://schemas.microsoft.com/office/drawing/2014/main" id="{7A1ECB12-CC51-6E9E-DD6C-64F3F1F90B17}"/>
              </a:ext>
            </a:extLst>
          </p:cNvPr>
          <p:cNvSpPr>
            <a:spLocks noGrp="1"/>
          </p:cNvSpPr>
          <p:nvPr>
            <p:ph type="pic" sz="quarter" idx="12"/>
          </p:nvPr>
        </p:nvSpPr>
        <p:spPr>
          <a:xfrm>
            <a:off x="10058400" y="-1"/>
            <a:ext cx="2133600" cy="2406445"/>
          </a:xfrm>
          <a:solidFill>
            <a:schemeClr val="bg1"/>
          </a:solidFill>
        </p:spPr>
        <p:txBody>
          <a:bodyPr/>
          <a:lstStyle>
            <a:lvl1pPr marL="0" indent="0">
              <a:buNone/>
              <a:defRPr/>
            </a:lvl1pPr>
          </a:lstStyle>
          <a:p>
            <a:r>
              <a:rPr lang="en-US"/>
              <a:t>Click icon to add picture</a:t>
            </a:r>
            <a:endParaRPr lang="en-US" dirty="0"/>
          </a:p>
        </p:txBody>
      </p:sp>
      <p:sp>
        <p:nvSpPr>
          <p:cNvPr id="9" name="Title 1">
            <a:extLst>
              <a:ext uri="{FF2B5EF4-FFF2-40B4-BE49-F238E27FC236}">
                <a16:creationId xmlns:a16="http://schemas.microsoft.com/office/drawing/2014/main" id="{62E22731-3403-9EA8-A49C-FF8A29AB94E0}"/>
              </a:ext>
            </a:extLst>
          </p:cNvPr>
          <p:cNvSpPr>
            <a:spLocks noGrp="1"/>
          </p:cNvSpPr>
          <p:nvPr>
            <p:ph type="title" hasCustomPrompt="1"/>
          </p:nvPr>
        </p:nvSpPr>
        <p:spPr>
          <a:xfrm>
            <a:off x="723014" y="593995"/>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10" name="Text Placeholder 3">
            <a:extLst>
              <a:ext uri="{FF2B5EF4-FFF2-40B4-BE49-F238E27FC236}">
                <a16:creationId xmlns:a16="http://schemas.microsoft.com/office/drawing/2014/main" id="{9B8F82E8-2AC4-DEF0-CF89-208A1D211AB6}"/>
              </a:ext>
            </a:extLst>
          </p:cNvPr>
          <p:cNvSpPr>
            <a:spLocks noGrp="1"/>
          </p:cNvSpPr>
          <p:nvPr>
            <p:ph type="body" sz="half" idx="2" hasCustomPrompt="1"/>
          </p:nvPr>
        </p:nvSpPr>
        <p:spPr>
          <a:xfrm>
            <a:off x="723014" y="1129081"/>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4" name="TextBox 3">
            <a:extLst>
              <a:ext uri="{FF2B5EF4-FFF2-40B4-BE49-F238E27FC236}">
                <a16:creationId xmlns:a16="http://schemas.microsoft.com/office/drawing/2014/main" id="{A15C14A9-B4F1-57EE-47DF-47CCCED67FDC}"/>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1198866754"/>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Content, Photo full [right]">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6788663" y="2459"/>
            <a:ext cx="5403337" cy="6610992"/>
          </a:xfrm>
          <a:solidFill>
            <a:schemeClr val="bg1"/>
          </a:solidFill>
        </p:spPr>
        <p:txBody>
          <a:bodyPr/>
          <a:lstStyle>
            <a:lvl1pPr marL="0" indent="0">
              <a:buNone/>
              <a:defRPr/>
            </a:lvl1pPr>
          </a:lstStyle>
          <a:p>
            <a:r>
              <a:rPr lang="en-US"/>
              <a:t>Click icon to add picture</a:t>
            </a:r>
          </a:p>
        </p:txBody>
      </p:sp>
      <p:sp>
        <p:nvSpPr>
          <p:cNvPr id="2" name="Rectangle 1">
            <a:extLst>
              <a:ext uri="{FF2B5EF4-FFF2-40B4-BE49-F238E27FC236}">
                <a16:creationId xmlns:a16="http://schemas.microsoft.com/office/drawing/2014/main" id="{500139D3-CF3D-17A4-DB87-1B07CF12CAFF}"/>
              </a:ext>
            </a:extLst>
          </p:cNvPr>
          <p:cNvSpPr/>
          <p:nvPr/>
        </p:nvSpPr>
        <p:spPr>
          <a:xfrm>
            <a:off x="-9374" y="6796217"/>
            <a:ext cx="4059936" cy="61783"/>
          </a:xfrm>
          <a:prstGeom prst="rect">
            <a:avLst/>
          </a:prstGeom>
          <a:solidFill>
            <a:srgbClr val="F15F2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3" name="Rectangle 2">
            <a:extLst>
              <a:ext uri="{FF2B5EF4-FFF2-40B4-BE49-F238E27FC236}">
                <a16:creationId xmlns:a16="http://schemas.microsoft.com/office/drawing/2014/main" id="{A6CD8AFC-4BCA-55A7-A71A-0D1E0EA13368}"/>
              </a:ext>
            </a:extLst>
          </p:cNvPr>
          <p:cNvSpPr/>
          <p:nvPr/>
        </p:nvSpPr>
        <p:spPr>
          <a:xfrm>
            <a:off x="4049413" y="6796217"/>
            <a:ext cx="4093173" cy="61783"/>
          </a:xfrm>
          <a:prstGeom prst="rect">
            <a:avLst/>
          </a:prstGeom>
          <a:solidFill>
            <a:srgbClr val="A2CB4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01536F92-B756-026C-5951-55D58C4D265F}"/>
              </a:ext>
            </a:extLst>
          </p:cNvPr>
          <p:cNvSpPr/>
          <p:nvPr/>
        </p:nvSpPr>
        <p:spPr>
          <a:xfrm>
            <a:off x="8141437" y="6796217"/>
            <a:ext cx="4059936" cy="61783"/>
          </a:xfrm>
          <a:prstGeom prst="rect">
            <a:avLst/>
          </a:prstGeom>
          <a:solidFill>
            <a:srgbClr val="FBAC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1">
            <a:extLst>
              <a:ext uri="{FF2B5EF4-FFF2-40B4-BE49-F238E27FC236}">
                <a16:creationId xmlns:a16="http://schemas.microsoft.com/office/drawing/2014/main" id="{7852ED28-984D-A115-5479-E68872E3702B}"/>
              </a:ext>
            </a:extLst>
          </p:cNvPr>
          <p:cNvSpPr>
            <a:spLocks noGrp="1"/>
          </p:cNvSpPr>
          <p:nvPr>
            <p:ph type="title" hasCustomPrompt="1"/>
          </p:nvPr>
        </p:nvSpPr>
        <p:spPr>
          <a:xfrm>
            <a:off x="414670" y="543068"/>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8" name="Text Placeholder 3">
            <a:extLst>
              <a:ext uri="{FF2B5EF4-FFF2-40B4-BE49-F238E27FC236}">
                <a16:creationId xmlns:a16="http://schemas.microsoft.com/office/drawing/2014/main" id="{999E8304-29FA-632B-AA6F-7F19DCF508D1}"/>
              </a:ext>
            </a:extLst>
          </p:cNvPr>
          <p:cNvSpPr>
            <a:spLocks noGrp="1"/>
          </p:cNvSpPr>
          <p:nvPr>
            <p:ph type="body" sz="half" idx="2" hasCustomPrompt="1"/>
          </p:nvPr>
        </p:nvSpPr>
        <p:spPr>
          <a:xfrm>
            <a:off x="414670" y="1078154"/>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5" name="TextBox 4">
            <a:extLst>
              <a:ext uri="{FF2B5EF4-FFF2-40B4-BE49-F238E27FC236}">
                <a16:creationId xmlns:a16="http://schemas.microsoft.com/office/drawing/2014/main" id="{F9FF5ADD-6A5E-56F6-B92B-33BD3949B9E4}"/>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75985790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Content, Photo full [left]">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2" y="0"/>
            <a:ext cx="5403337" cy="6581553"/>
          </a:xfrm>
          <a:solidFill>
            <a:schemeClr val="bg1"/>
          </a:solidFill>
        </p:spPr>
        <p:txBody>
          <a:bodyPr/>
          <a:lstStyle>
            <a:lvl1pPr marL="0" indent="0">
              <a:buNone/>
              <a:defRPr/>
            </a:lvl1pPr>
          </a:lstStyle>
          <a:p>
            <a:r>
              <a:rPr lang="en-US"/>
              <a:t>Click icon to add picture</a:t>
            </a:r>
          </a:p>
        </p:txBody>
      </p:sp>
      <p:sp>
        <p:nvSpPr>
          <p:cNvPr id="2" name="Rectangle 1">
            <a:extLst>
              <a:ext uri="{FF2B5EF4-FFF2-40B4-BE49-F238E27FC236}">
                <a16:creationId xmlns:a16="http://schemas.microsoft.com/office/drawing/2014/main" id="{500139D3-CF3D-17A4-DB87-1B07CF12CAFF}"/>
              </a:ext>
            </a:extLst>
          </p:cNvPr>
          <p:cNvSpPr/>
          <p:nvPr/>
        </p:nvSpPr>
        <p:spPr>
          <a:xfrm>
            <a:off x="-9374" y="6796217"/>
            <a:ext cx="4059936" cy="61783"/>
          </a:xfrm>
          <a:prstGeom prst="rect">
            <a:avLst/>
          </a:prstGeom>
          <a:solidFill>
            <a:srgbClr val="F15F2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3" name="Rectangle 2">
            <a:extLst>
              <a:ext uri="{FF2B5EF4-FFF2-40B4-BE49-F238E27FC236}">
                <a16:creationId xmlns:a16="http://schemas.microsoft.com/office/drawing/2014/main" id="{A6CD8AFC-4BCA-55A7-A71A-0D1E0EA13368}"/>
              </a:ext>
            </a:extLst>
          </p:cNvPr>
          <p:cNvSpPr/>
          <p:nvPr/>
        </p:nvSpPr>
        <p:spPr>
          <a:xfrm>
            <a:off x="4049413" y="6796217"/>
            <a:ext cx="4093173" cy="61783"/>
          </a:xfrm>
          <a:prstGeom prst="rect">
            <a:avLst/>
          </a:prstGeom>
          <a:solidFill>
            <a:srgbClr val="A2CB4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01536F92-B756-026C-5951-55D58C4D265F}"/>
              </a:ext>
            </a:extLst>
          </p:cNvPr>
          <p:cNvSpPr/>
          <p:nvPr/>
        </p:nvSpPr>
        <p:spPr>
          <a:xfrm>
            <a:off x="8141437" y="6796217"/>
            <a:ext cx="4059936" cy="61783"/>
          </a:xfrm>
          <a:prstGeom prst="rect">
            <a:avLst/>
          </a:prstGeom>
          <a:solidFill>
            <a:srgbClr val="FBAC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1">
            <a:extLst>
              <a:ext uri="{FF2B5EF4-FFF2-40B4-BE49-F238E27FC236}">
                <a16:creationId xmlns:a16="http://schemas.microsoft.com/office/drawing/2014/main" id="{A38A9CEC-AE7C-8DAF-E6C4-1500275A0021}"/>
              </a:ext>
            </a:extLst>
          </p:cNvPr>
          <p:cNvSpPr>
            <a:spLocks noGrp="1"/>
          </p:cNvSpPr>
          <p:nvPr>
            <p:ph type="title" hasCustomPrompt="1"/>
          </p:nvPr>
        </p:nvSpPr>
        <p:spPr>
          <a:xfrm>
            <a:off x="6096000" y="583362"/>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8" name="Text Placeholder 3">
            <a:extLst>
              <a:ext uri="{FF2B5EF4-FFF2-40B4-BE49-F238E27FC236}">
                <a16:creationId xmlns:a16="http://schemas.microsoft.com/office/drawing/2014/main" id="{FDC5F4F2-2019-38A4-71CF-A34C990CBADA}"/>
              </a:ext>
            </a:extLst>
          </p:cNvPr>
          <p:cNvSpPr>
            <a:spLocks noGrp="1"/>
          </p:cNvSpPr>
          <p:nvPr>
            <p:ph type="body" sz="half" idx="2" hasCustomPrompt="1"/>
          </p:nvPr>
        </p:nvSpPr>
        <p:spPr>
          <a:xfrm>
            <a:off x="6096000" y="1118448"/>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5" name="TextBox 4">
            <a:extLst>
              <a:ext uri="{FF2B5EF4-FFF2-40B4-BE49-F238E27FC236}">
                <a16:creationId xmlns:a16="http://schemas.microsoft.com/office/drawing/2014/main" id="{406B3D9B-B6D9-B436-EBBA-08B94EF8170E}"/>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57638221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Content, Four Photos">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1200928" y="3463725"/>
            <a:ext cx="2352499" cy="2749232"/>
          </a:xfrm>
          <a:solidFill>
            <a:schemeClr val="bg1"/>
          </a:solidFill>
        </p:spPr>
        <p:txBody>
          <a:bodyPr/>
          <a:lstStyle>
            <a:lvl1pPr marL="0" indent="0">
              <a:buNone/>
              <a:defRPr/>
            </a:lvl1pPr>
          </a:lstStyle>
          <a:p>
            <a:r>
              <a:rPr lang="en-US"/>
              <a:t>Click icon to add picture</a:t>
            </a:r>
          </a:p>
        </p:txBody>
      </p:sp>
      <p:sp>
        <p:nvSpPr>
          <p:cNvPr id="14" name="Text Placeholder 3">
            <a:extLst>
              <a:ext uri="{FF2B5EF4-FFF2-40B4-BE49-F238E27FC236}">
                <a16:creationId xmlns:a16="http://schemas.microsoft.com/office/drawing/2014/main" id="{4F7A713D-B967-0494-E629-F84448381825}"/>
              </a:ext>
            </a:extLst>
          </p:cNvPr>
          <p:cNvSpPr>
            <a:spLocks noGrp="1"/>
          </p:cNvSpPr>
          <p:nvPr>
            <p:ph type="body" sz="half" idx="2" hasCustomPrompt="1"/>
          </p:nvPr>
        </p:nvSpPr>
        <p:spPr>
          <a:xfrm>
            <a:off x="614148" y="1134880"/>
            <a:ext cx="10986449" cy="1969827"/>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2" name="Rectangle 1">
            <a:extLst>
              <a:ext uri="{FF2B5EF4-FFF2-40B4-BE49-F238E27FC236}">
                <a16:creationId xmlns:a16="http://schemas.microsoft.com/office/drawing/2014/main" id="{500139D3-CF3D-17A4-DB87-1B07CF12CAFF}"/>
              </a:ext>
            </a:extLst>
          </p:cNvPr>
          <p:cNvSpPr/>
          <p:nvPr/>
        </p:nvSpPr>
        <p:spPr>
          <a:xfrm>
            <a:off x="-9374" y="6796217"/>
            <a:ext cx="4059936" cy="61783"/>
          </a:xfrm>
          <a:prstGeom prst="rect">
            <a:avLst/>
          </a:prstGeom>
          <a:solidFill>
            <a:srgbClr val="F15F2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3" name="Rectangle 2">
            <a:extLst>
              <a:ext uri="{FF2B5EF4-FFF2-40B4-BE49-F238E27FC236}">
                <a16:creationId xmlns:a16="http://schemas.microsoft.com/office/drawing/2014/main" id="{A6CD8AFC-4BCA-55A7-A71A-0D1E0EA13368}"/>
              </a:ext>
            </a:extLst>
          </p:cNvPr>
          <p:cNvSpPr/>
          <p:nvPr/>
        </p:nvSpPr>
        <p:spPr>
          <a:xfrm>
            <a:off x="4049413" y="6796217"/>
            <a:ext cx="4093173" cy="61783"/>
          </a:xfrm>
          <a:prstGeom prst="rect">
            <a:avLst/>
          </a:prstGeom>
          <a:solidFill>
            <a:srgbClr val="A2CB4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01536F92-B756-026C-5951-55D58C4D265F}"/>
              </a:ext>
            </a:extLst>
          </p:cNvPr>
          <p:cNvSpPr/>
          <p:nvPr/>
        </p:nvSpPr>
        <p:spPr>
          <a:xfrm>
            <a:off x="8141437" y="6796217"/>
            <a:ext cx="4059936" cy="61783"/>
          </a:xfrm>
          <a:prstGeom prst="rect">
            <a:avLst/>
          </a:prstGeom>
          <a:solidFill>
            <a:srgbClr val="FBAC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Picture Placeholder 10">
            <a:extLst>
              <a:ext uri="{FF2B5EF4-FFF2-40B4-BE49-F238E27FC236}">
                <a16:creationId xmlns:a16="http://schemas.microsoft.com/office/drawing/2014/main" id="{4D408273-096A-17F7-85A8-1A3297736B51}"/>
              </a:ext>
            </a:extLst>
          </p:cNvPr>
          <p:cNvSpPr>
            <a:spLocks noGrp="1"/>
          </p:cNvSpPr>
          <p:nvPr>
            <p:ph type="pic" sz="quarter" idx="11"/>
          </p:nvPr>
        </p:nvSpPr>
        <p:spPr>
          <a:xfrm>
            <a:off x="3693536" y="3463725"/>
            <a:ext cx="2352499" cy="2749232"/>
          </a:xfrm>
          <a:solidFill>
            <a:schemeClr val="bg1"/>
          </a:solidFill>
        </p:spPr>
        <p:txBody>
          <a:bodyPr/>
          <a:lstStyle>
            <a:lvl1pPr marL="0" indent="0">
              <a:buNone/>
              <a:defRPr/>
            </a:lvl1pPr>
          </a:lstStyle>
          <a:p>
            <a:r>
              <a:rPr lang="en-US"/>
              <a:t>Click icon to add picture</a:t>
            </a:r>
          </a:p>
        </p:txBody>
      </p:sp>
      <p:sp>
        <p:nvSpPr>
          <p:cNvPr id="9" name="Picture Placeholder 10">
            <a:extLst>
              <a:ext uri="{FF2B5EF4-FFF2-40B4-BE49-F238E27FC236}">
                <a16:creationId xmlns:a16="http://schemas.microsoft.com/office/drawing/2014/main" id="{FA6F207B-C455-0B8A-1A6F-DDB9912BFD0D}"/>
              </a:ext>
            </a:extLst>
          </p:cNvPr>
          <p:cNvSpPr>
            <a:spLocks noGrp="1"/>
          </p:cNvSpPr>
          <p:nvPr>
            <p:ph type="pic" sz="quarter" idx="12"/>
          </p:nvPr>
        </p:nvSpPr>
        <p:spPr>
          <a:xfrm>
            <a:off x="6186144" y="3463725"/>
            <a:ext cx="2352499" cy="2749232"/>
          </a:xfrm>
          <a:solidFill>
            <a:schemeClr val="bg1"/>
          </a:solidFill>
        </p:spPr>
        <p:txBody>
          <a:bodyPr/>
          <a:lstStyle>
            <a:lvl1pPr marL="0" indent="0">
              <a:buNone/>
              <a:defRPr/>
            </a:lvl1pPr>
          </a:lstStyle>
          <a:p>
            <a:r>
              <a:rPr lang="en-US"/>
              <a:t>Click icon to add picture</a:t>
            </a:r>
          </a:p>
        </p:txBody>
      </p:sp>
      <p:sp>
        <p:nvSpPr>
          <p:cNvPr id="10" name="Picture Placeholder 10">
            <a:extLst>
              <a:ext uri="{FF2B5EF4-FFF2-40B4-BE49-F238E27FC236}">
                <a16:creationId xmlns:a16="http://schemas.microsoft.com/office/drawing/2014/main" id="{210BD73C-3E05-92FB-D170-76D53B9016B5}"/>
              </a:ext>
            </a:extLst>
          </p:cNvPr>
          <p:cNvSpPr>
            <a:spLocks noGrp="1"/>
          </p:cNvSpPr>
          <p:nvPr>
            <p:ph type="pic" sz="quarter" idx="13"/>
          </p:nvPr>
        </p:nvSpPr>
        <p:spPr>
          <a:xfrm>
            <a:off x="8678752" y="3463725"/>
            <a:ext cx="2352499" cy="2749232"/>
          </a:xfrm>
          <a:solidFill>
            <a:schemeClr val="bg1"/>
          </a:solidFill>
        </p:spPr>
        <p:txBody>
          <a:bodyPr/>
          <a:lstStyle>
            <a:lvl1pPr marL="0" indent="0">
              <a:buNone/>
              <a:defRPr/>
            </a:lvl1pPr>
          </a:lstStyle>
          <a:p>
            <a:r>
              <a:rPr lang="en-US"/>
              <a:t>Click icon to add picture</a:t>
            </a:r>
          </a:p>
        </p:txBody>
      </p:sp>
      <p:sp>
        <p:nvSpPr>
          <p:cNvPr id="5" name="Title 1">
            <a:extLst>
              <a:ext uri="{FF2B5EF4-FFF2-40B4-BE49-F238E27FC236}">
                <a16:creationId xmlns:a16="http://schemas.microsoft.com/office/drawing/2014/main" id="{239D3DFF-6564-3A85-0DA5-054198F6CA71}"/>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6" name="TextBox 5">
            <a:extLst>
              <a:ext uri="{FF2B5EF4-FFF2-40B4-BE49-F238E27FC236}">
                <a16:creationId xmlns:a16="http://schemas.microsoft.com/office/drawing/2014/main" id="{27220E0C-19F3-37B9-29D9-93C99AD3E4CF}"/>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4085226878"/>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Content, SmartArt Graphic [left] ">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6096000" y="0"/>
            <a:ext cx="6096000" cy="6603616"/>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martArt Placeholder 3">
            <a:extLst>
              <a:ext uri="{FF2B5EF4-FFF2-40B4-BE49-F238E27FC236}">
                <a16:creationId xmlns:a16="http://schemas.microsoft.com/office/drawing/2014/main" id="{6592DAD6-6EAE-8288-6680-2FE71D3D68DD}"/>
              </a:ext>
            </a:extLst>
          </p:cNvPr>
          <p:cNvSpPr>
            <a:spLocks noGrp="1"/>
          </p:cNvSpPr>
          <p:nvPr>
            <p:ph type="dgm" sz="quarter" idx="10"/>
          </p:nvPr>
        </p:nvSpPr>
        <p:spPr>
          <a:xfrm>
            <a:off x="578032" y="692150"/>
            <a:ext cx="4952770" cy="5473700"/>
          </a:xfrm>
        </p:spPr>
        <p:txBody>
          <a:bodyPr/>
          <a:lstStyle>
            <a:lvl1pPr marL="0" indent="0">
              <a:buNone/>
              <a:defRPr/>
            </a:lvl1pPr>
          </a:lstStyle>
          <a:p>
            <a:r>
              <a:rPr lang="en-US"/>
              <a:t>Click icon to add SmartArt graphic</a:t>
            </a:r>
            <a:endParaRPr lang="en-US" dirty="0"/>
          </a:p>
        </p:txBody>
      </p:sp>
      <p:sp>
        <p:nvSpPr>
          <p:cNvPr id="3" name="Text Placeholder 3">
            <a:extLst>
              <a:ext uri="{FF2B5EF4-FFF2-40B4-BE49-F238E27FC236}">
                <a16:creationId xmlns:a16="http://schemas.microsoft.com/office/drawing/2014/main" id="{251049DC-EECE-B1FD-B841-E11D1140D604}"/>
              </a:ext>
            </a:extLst>
          </p:cNvPr>
          <p:cNvSpPr>
            <a:spLocks noGrp="1"/>
          </p:cNvSpPr>
          <p:nvPr>
            <p:ph type="body" sz="half" idx="11" hasCustomPrompt="1"/>
          </p:nvPr>
        </p:nvSpPr>
        <p:spPr>
          <a:xfrm>
            <a:off x="6634715" y="1227237"/>
            <a:ext cx="5064313" cy="4938614"/>
          </a:xfrm>
        </p:spPr>
        <p:txBody>
          <a:bodyPr>
            <a:noAutofit/>
          </a:bodyPr>
          <a:lstStyle>
            <a:lvl1pPr marL="0" indent="0">
              <a:buNone/>
              <a:defRPr sz="2400">
                <a:solidFill>
                  <a:srgbClr val="F6F7F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6" name="Title 1">
            <a:extLst>
              <a:ext uri="{FF2B5EF4-FFF2-40B4-BE49-F238E27FC236}">
                <a16:creationId xmlns:a16="http://schemas.microsoft.com/office/drawing/2014/main" id="{F3ECF311-E42D-BDD3-9796-D336A7BBE504}"/>
              </a:ext>
            </a:extLst>
          </p:cNvPr>
          <p:cNvSpPr>
            <a:spLocks noGrp="1"/>
          </p:cNvSpPr>
          <p:nvPr>
            <p:ph type="title" hasCustomPrompt="1"/>
          </p:nvPr>
        </p:nvSpPr>
        <p:spPr>
          <a:xfrm>
            <a:off x="6634715" y="355314"/>
            <a:ext cx="5064313" cy="673669"/>
          </a:xfrm>
        </p:spPr>
        <p:txBody>
          <a:bodyPr/>
          <a:lstStyle>
            <a:lvl1pPr>
              <a:defRPr sz="2800" u="none">
                <a:solidFill>
                  <a:schemeClr val="bg1"/>
                </a:solidFill>
                <a:effectLst/>
              </a:defRPr>
            </a:lvl1pPr>
          </a:lstStyle>
          <a:p>
            <a:r>
              <a:rPr lang="en-US" dirty="0"/>
              <a:t>Add Slide Title Here</a:t>
            </a:r>
          </a:p>
        </p:txBody>
      </p:sp>
      <p:sp>
        <p:nvSpPr>
          <p:cNvPr id="2" name="TextBox 1">
            <a:extLst>
              <a:ext uri="{FF2B5EF4-FFF2-40B4-BE49-F238E27FC236}">
                <a16:creationId xmlns:a16="http://schemas.microsoft.com/office/drawing/2014/main" id="{F7DDC14F-7517-C71C-5108-9D134A525C30}"/>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837010213"/>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Content, SmartArt Graphic [right] ">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0" y="0"/>
            <a:ext cx="6096000" cy="6602819"/>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martArt Placeholder 3">
            <a:extLst>
              <a:ext uri="{FF2B5EF4-FFF2-40B4-BE49-F238E27FC236}">
                <a16:creationId xmlns:a16="http://schemas.microsoft.com/office/drawing/2014/main" id="{F1892351-AACA-D994-8A3C-9E501C1862BE}"/>
              </a:ext>
            </a:extLst>
          </p:cNvPr>
          <p:cNvSpPr>
            <a:spLocks noGrp="1"/>
          </p:cNvSpPr>
          <p:nvPr>
            <p:ph type="dgm" sz="quarter" idx="10"/>
          </p:nvPr>
        </p:nvSpPr>
        <p:spPr>
          <a:xfrm>
            <a:off x="6758913" y="692150"/>
            <a:ext cx="4952770" cy="5473700"/>
          </a:xfrm>
        </p:spPr>
        <p:txBody>
          <a:bodyPr/>
          <a:lstStyle>
            <a:lvl1pPr marL="0" indent="0">
              <a:buNone/>
              <a:defRPr/>
            </a:lvl1pPr>
          </a:lstStyle>
          <a:p>
            <a:r>
              <a:rPr lang="en-US"/>
              <a:t>Click icon to add SmartArt graphic</a:t>
            </a:r>
            <a:endParaRPr lang="en-US" dirty="0"/>
          </a:p>
        </p:txBody>
      </p:sp>
      <p:sp>
        <p:nvSpPr>
          <p:cNvPr id="4" name="Text Placeholder 3">
            <a:extLst>
              <a:ext uri="{FF2B5EF4-FFF2-40B4-BE49-F238E27FC236}">
                <a16:creationId xmlns:a16="http://schemas.microsoft.com/office/drawing/2014/main" id="{69C488DA-39E4-31F6-FEB9-4F5DF832814D}"/>
              </a:ext>
            </a:extLst>
          </p:cNvPr>
          <p:cNvSpPr>
            <a:spLocks noGrp="1"/>
          </p:cNvSpPr>
          <p:nvPr>
            <p:ph type="body" sz="half" idx="11" hasCustomPrompt="1"/>
          </p:nvPr>
        </p:nvSpPr>
        <p:spPr>
          <a:xfrm>
            <a:off x="480317" y="1227237"/>
            <a:ext cx="5064313" cy="4938614"/>
          </a:xfrm>
        </p:spPr>
        <p:txBody>
          <a:bodyPr>
            <a:noAutofit/>
          </a:bodyPr>
          <a:lstStyle>
            <a:lvl1pPr marL="0" indent="0">
              <a:buNone/>
              <a:defRPr sz="2400">
                <a:solidFill>
                  <a:srgbClr val="F6F7F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5" name="Title 1">
            <a:extLst>
              <a:ext uri="{FF2B5EF4-FFF2-40B4-BE49-F238E27FC236}">
                <a16:creationId xmlns:a16="http://schemas.microsoft.com/office/drawing/2014/main" id="{C5B9EE46-0525-DECB-7254-B6A1925BCDEC}"/>
              </a:ext>
            </a:extLst>
          </p:cNvPr>
          <p:cNvSpPr>
            <a:spLocks noGrp="1"/>
          </p:cNvSpPr>
          <p:nvPr>
            <p:ph type="title" hasCustomPrompt="1"/>
          </p:nvPr>
        </p:nvSpPr>
        <p:spPr>
          <a:xfrm>
            <a:off x="521149" y="299903"/>
            <a:ext cx="4681515" cy="673669"/>
          </a:xfrm>
        </p:spPr>
        <p:txBody>
          <a:bodyPr/>
          <a:lstStyle>
            <a:lvl1pPr>
              <a:defRPr sz="2800">
                <a:solidFill>
                  <a:schemeClr val="bg1"/>
                </a:solidFill>
                <a:effectLst/>
              </a:defRPr>
            </a:lvl1pPr>
          </a:lstStyle>
          <a:p>
            <a:r>
              <a:rPr lang="en-US" dirty="0"/>
              <a:t>Add Slide Title Here</a:t>
            </a:r>
          </a:p>
        </p:txBody>
      </p:sp>
      <p:sp>
        <p:nvSpPr>
          <p:cNvPr id="3" name="TextBox 2">
            <a:extLst>
              <a:ext uri="{FF2B5EF4-FFF2-40B4-BE49-F238E27FC236}">
                <a16:creationId xmlns:a16="http://schemas.microsoft.com/office/drawing/2014/main" id="{61F6C536-52D1-D2B2-54CB-104283BB4B2C}"/>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4053416332"/>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Content, Bulleted Lis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0" y="0"/>
            <a:ext cx="6096000" cy="6602819"/>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0891FAD0-8C81-47AC-CEAA-D18DA936674D}"/>
              </a:ext>
            </a:extLst>
          </p:cNvPr>
          <p:cNvSpPr/>
          <p:nvPr/>
        </p:nvSpPr>
        <p:spPr>
          <a:xfrm>
            <a:off x="5551990" y="278543"/>
            <a:ext cx="1088020" cy="1088020"/>
          </a:xfrm>
          <a:prstGeom prst="ellipse">
            <a:avLst/>
          </a:prstGeom>
          <a:solidFill>
            <a:srgbClr val="26346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5454E669-D9EF-BD31-203C-1E8856A28C09}"/>
              </a:ext>
            </a:extLst>
          </p:cNvPr>
          <p:cNvSpPr/>
          <p:nvPr/>
        </p:nvSpPr>
        <p:spPr>
          <a:xfrm>
            <a:off x="5574851" y="1942417"/>
            <a:ext cx="1088020" cy="1088020"/>
          </a:xfrm>
          <a:prstGeom prst="ellipse">
            <a:avLst/>
          </a:prstGeom>
          <a:solidFill>
            <a:srgbClr val="26346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1A8362A6-9C80-B48E-3A42-166062A74865}"/>
              </a:ext>
            </a:extLst>
          </p:cNvPr>
          <p:cNvSpPr/>
          <p:nvPr/>
        </p:nvSpPr>
        <p:spPr>
          <a:xfrm>
            <a:off x="5574851" y="3606291"/>
            <a:ext cx="1088020" cy="1088020"/>
          </a:xfrm>
          <a:prstGeom prst="ellipse">
            <a:avLst/>
          </a:prstGeom>
          <a:solidFill>
            <a:srgbClr val="26346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18225529-5729-3E76-7FF7-77598B969C5D}"/>
              </a:ext>
            </a:extLst>
          </p:cNvPr>
          <p:cNvSpPr/>
          <p:nvPr/>
        </p:nvSpPr>
        <p:spPr>
          <a:xfrm>
            <a:off x="5534338" y="5270165"/>
            <a:ext cx="1088020" cy="1088020"/>
          </a:xfrm>
          <a:prstGeom prst="ellipse">
            <a:avLst/>
          </a:prstGeom>
          <a:solidFill>
            <a:srgbClr val="26346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1069CE1E-D291-C83A-EEAA-BD57E873F599}"/>
              </a:ext>
            </a:extLst>
          </p:cNvPr>
          <p:cNvSpPr txBox="1"/>
          <p:nvPr/>
        </p:nvSpPr>
        <p:spPr>
          <a:xfrm>
            <a:off x="5574851" y="2174110"/>
            <a:ext cx="1088020" cy="646331"/>
          </a:xfrm>
          <a:prstGeom prst="rect">
            <a:avLst/>
          </a:prstGeom>
          <a:noFill/>
        </p:spPr>
        <p:txBody>
          <a:bodyPr wrap="square" rtlCol="0">
            <a:spAutoFit/>
          </a:bodyPr>
          <a:lstStyle/>
          <a:p>
            <a:pPr algn="ctr"/>
            <a:r>
              <a:rPr lang="en-US" sz="3600" b="1" i="0" dirty="0">
                <a:solidFill>
                  <a:schemeClr val="bg1"/>
                </a:solidFill>
                <a:latin typeface="Roboto" panose="02000000000000000000" pitchFamily="2" charset="0"/>
                <a:ea typeface="Roboto" panose="02000000000000000000" pitchFamily="2" charset="0"/>
              </a:rPr>
              <a:t>2</a:t>
            </a:r>
          </a:p>
        </p:txBody>
      </p:sp>
      <p:sp>
        <p:nvSpPr>
          <p:cNvPr id="9" name="TextBox 8">
            <a:extLst>
              <a:ext uri="{FF2B5EF4-FFF2-40B4-BE49-F238E27FC236}">
                <a16:creationId xmlns:a16="http://schemas.microsoft.com/office/drawing/2014/main" id="{D315D7A3-4360-BE1D-6A7A-18792C993ABE}"/>
              </a:ext>
            </a:extLst>
          </p:cNvPr>
          <p:cNvSpPr txBox="1"/>
          <p:nvPr/>
        </p:nvSpPr>
        <p:spPr>
          <a:xfrm>
            <a:off x="5551990" y="515660"/>
            <a:ext cx="1088020" cy="646331"/>
          </a:xfrm>
          <a:prstGeom prst="rect">
            <a:avLst/>
          </a:prstGeom>
          <a:noFill/>
        </p:spPr>
        <p:txBody>
          <a:bodyPr wrap="square" rtlCol="0">
            <a:spAutoFit/>
          </a:bodyPr>
          <a:lstStyle/>
          <a:p>
            <a:pPr algn="ctr"/>
            <a:r>
              <a:rPr lang="en-US" sz="3600" b="1" i="0" dirty="0">
                <a:solidFill>
                  <a:schemeClr val="bg1"/>
                </a:solidFill>
                <a:latin typeface="Roboto" panose="02000000000000000000" pitchFamily="2" charset="0"/>
                <a:ea typeface="Roboto" panose="02000000000000000000" pitchFamily="2" charset="0"/>
              </a:rPr>
              <a:t>1</a:t>
            </a:r>
          </a:p>
        </p:txBody>
      </p:sp>
      <p:sp>
        <p:nvSpPr>
          <p:cNvPr id="10" name="TextBox 9">
            <a:extLst>
              <a:ext uri="{FF2B5EF4-FFF2-40B4-BE49-F238E27FC236}">
                <a16:creationId xmlns:a16="http://schemas.microsoft.com/office/drawing/2014/main" id="{1EC9D731-8DA2-9E30-1AA2-6F40B123D781}"/>
              </a:ext>
            </a:extLst>
          </p:cNvPr>
          <p:cNvSpPr txBox="1"/>
          <p:nvPr/>
        </p:nvSpPr>
        <p:spPr>
          <a:xfrm>
            <a:off x="5574851" y="3832560"/>
            <a:ext cx="1065159" cy="646331"/>
          </a:xfrm>
          <a:prstGeom prst="rect">
            <a:avLst/>
          </a:prstGeom>
          <a:noFill/>
        </p:spPr>
        <p:txBody>
          <a:bodyPr wrap="square" rtlCol="0">
            <a:spAutoFit/>
          </a:bodyPr>
          <a:lstStyle/>
          <a:p>
            <a:pPr algn="ctr"/>
            <a:r>
              <a:rPr lang="en-US" sz="3600" b="1" i="0" dirty="0">
                <a:solidFill>
                  <a:schemeClr val="bg1"/>
                </a:solidFill>
                <a:latin typeface="Roboto" panose="02000000000000000000" pitchFamily="2" charset="0"/>
                <a:ea typeface="Roboto" panose="02000000000000000000" pitchFamily="2" charset="0"/>
              </a:rPr>
              <a:t>3</a:t>
            </a:r>
          </a:p>
        </p:txBody>
      </p:sp>
      <p:sp>
        <p:nvSpPr>
          <p:cNvPr id="11" name="TextBox 10">
            <a:extLst>
              <a:ext uri="{FF2B5EF4-FFF2-40B4-BE49-F238E27FC236}">
                <a16:creationId xmlns:a16="http://schemas.microsoft.com/office/drawing/2014/main" id="{2FE57BEB-A68C-11D4-6338-72F008102DFB}"/>
              </a:ext>
            </a:extLst>
          </p:cNvPr>
          <p:cNvSpPr txBox="1"/>
          <p:nvPr/>
        </p:nvSpPr>
        <p:spPr>
          <a:xfrm>
            <a:off x="5557198" y="5491009"/>
            <a:ext cx="1065159" cy="646331"/>
          </a:xfrm>
          <a:prstGeom prst="rect">
            <a:avLst/>
          </a:prstGeom>
          <a:noFill/>
        </p:spPr>
        <p:txBody>
          <a:bodyPr wrap="square" rtlCol="0">
            <a:spAutoFit/>
          </a:bodyPr>
          <a:lstStyle/>
          <a:p>
            <a:pPr algn="ctr"/>
            <a:r>
              <a:rPr lang="en-US" sz="3600" b="1" i="0">
                <a:solidFill>
                  <a:schemeClr val="bg1"/>
                </a:solidFill>
                <a:latin typeface="Roboto" panose="02000000000000000000" pitchFamily="2" charset="0"/>
                <a:ea typeface="Roboto" panose="02000000000000000000" pitchFamily="2" charset="0"/>
              </a:rPr>
              <a:t>4</a:t>
            </a:r>
            <a:endParaRPr lang="en-US" sz="3600" b="1" i="0" dirty="0">
              <a:solidFill>
                <a:schemeClr val="bg1"/>
              </a:solidFill>
              <a:latin typeface="Roboto" panose="02000000000000000000" pitchFamily="2" charset="0"/>
              <a:ea typeface="Roboto" panose="02000000000000000000" pitchFamily="2" charset="0"/>
            </a:endParaRPr>
          </a:p>
        </p:txBody>
      </p:sp>
      <p:sp>
        <p:nvSpPr>
          <p:cNvPr id="17" name="Text Placeholder 3">
            <a:extLst>
              <a:ext uri="{FF2B5EF4-FFF2-40B4-BE49-F238E27FC236}">
                <a16:creationId xmlns:a16="http://schemas.microsoft.com/office/drawing/2014/main" id="{1DA2DEC8-225B-79E5-E8B7-3B08AF6623B8}"/>
              </a:ext>
            </a:extLst>
          </p:cNvPr>
          <p:cNvSpPr>
            <a:spLocks noGrp="1"/>
          </p:cNvSpPr>
          <p:nvPr>
            <p:ph type="body" sz="half" idx="10" hasCustomPrompt="1"/>
          </p:nvPr>
        </p:nvSpPr>
        <p:spPr>
          <a:xfrm>
            <a:off x="6881407" y="278544"/>
            <a:ext cx="4789444" cy="381213"/>
          </a:xfrm>
        </p:spPr>
        <p:txBody>
          <a:bodyPr>
            <a:noAutofit/>
          </a:bodyPr>
          <a:lstStyle>
            <a:lvl1pPr marL="0" indent="0">
              <a:buNone/>
              <a:defRPr sz="2400" b="1" i="0">
                <a:solidFill>
                  <a:srgbClr val="306EB6"/>
                </a:solidFill>
                <a:latin typeface="Roboto" panose="02000000000000000000" pitchFamily="2" charset="0"/>
                <a:ea typeface="Roboto" panose="02000000000000000000"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Bullet Title 1</a:t>
            </a:r>
          </a:p>
        </p:txBody>
      </p:sp>
      <p:sp>
        <p:nvSpPr>
          <p:cNvPr id="18" name="Text Placeholder 3">
            <a:extLst>
              <a:ext uri="{FF2B5EF4-FFF2-40B4-BE49-F238E27FC236}">
                <a16:creationId xmlns:a16="http://schemas.microsoft.com/office/drawing/2014/main" id="{3CCA55F2-E965-36DB-96C6-A21814F9E369}"/>
              </a:ext>
            </a:extLst>
          </p:cNvPr>
          <p:cNvSpPr>
            <a:spLocks noGrp="1"/>
          </p:cNvSpPr>
          <p:nvPr>
            <p:ph type="body" sz="half" idx="11" hasCustomPrompt="1"/>
          </p:nvPr>
        </p:nvSpPr>
        <p:spPr>
          <a:xfrm>
            <a:off x="6881407" y="780778"/>
            <a:ext cx="4789444" cy="585785"/>
          </a:xfrm>
        </p:spPr>
        <p:txBody>
          <a:bodyPr>
            <a:noAutofit/>
          </a:bodyPr>
          <a:lstStyle>
            <a:lvl1pPr marL="0" indent="0">
              <a:buNone/>
              <a:defRPr sz="2000" b="0" i="0">
                <a:solidFill>
                  <a:srgbClr val="272525"/>
                </a:solidFill>
                <a:latin typeface="Source Sans Pro" panose="020B0503030403020204" pitchFamily="34" charset="0"/>
                <a:ea typeface="Roboto" panose="02000000000000000000" pitchFamily="2"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Content 1</a:t>
            </a:r>
          </a:p>
        </p:txBody>
      </p:sp>
      <p:sp>
        <p:nvSpPr>
          <p:cNvPr id="19" name="Text Placeholder 3">
            <a:extLst>
              <a:ext uri="{FF2B5EF4-FFF2-40B4-BE49-F238E27FC236}">
                <a16:creationId xmlns:a16="http://schemas.microsoft.com/office/drawing/2014/main" id="{0FF251C8-58D1-A6B3-EFA4-FF9753980DDF}"/>
              </a:ext>
            </a:extLst>
          </p:cNvPr>
          <p:cNvSpPr>
            <a:spLocks noGrp="1"/>
          </p:cNvSpPr>
          <p:nvPr>
            <p:ph type="body" sz="half" idx="12" hasCustomPrompt="1"/>
          </p:nvPr>
        </p:nvSpPr>
        <p:spPr>
          <a:xfrm>
            <a:off x="6904268" y="1941238"/>
            <a:ext cx="4789444" cy="381213"/>
          </a:xfrm>
        </p:spPr>
        <p:txBody>
          <a:bodyPr>
            <a:noAutofit/>
          </a:bodyPr>
          <a:lstStyle>
            <a:lvl1pPr marL="0" indent="0">
              <a:buNone/>
              <a:defRPr sz="2400" b="1" i="0">
                <a:solidFill>
                  <a:srgbClr val="306EB6"/>
                </a:solidFill>
                <a:latin typeface="Roboto" panose="02000000000000000000" pitchFamily="2" charset="0"/>
                <a:ea typeface="Roboto" panose="02000000000000000000"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Bullet Title 2</a:t>
            </a:r>
          </a:p>
        </p:txBody>
      </p:sp>
      <p:sp>
        <p:nvSpPr>
          <p:cNvPr id="20" name="Text Placeholder 3">
            <a:extLst>
              <a:ext uri="{FF2B5EF4-FFF2-40B4-BE49-F238E27FC236}">
                <a16:creationId xmlns:a16="http://schemas.microsoft.com/office/drawing/2014/main" id="{0827945D-890E-61F2-EFBB-5E7298C59E3B}"/>
              </a:ext>
            </a:extLst>
          </p:cNvPr>
          <p:cNvSpPr>
            <a:spLocks noGrp="1"/>
          </p:cNvSpPr>
          <p:nvPr>
            <p:ph type="body" sz="half" idx="13" hasCustomPrompt="1"/>
          </p:nvPr>
        </p:nvSpPr>
        <p:spPr>
          <a:xfrm>
            <a:off x="6904268" y="2443472"/>
            <a:ext cx="4789444" cy="585785"/>
          </a:xfrm>
        </p:spPr>
        <p:txBody>
          <a:bodyPr>
            <a:noAutofit/>
          </a:bodyPr>
          <a:lstStyle>
            <a:lvl1pPr marL="0" indent="0">
              <a:buNone/>
              <a:defRPr lang="en-US" sz="2000" b="0" i="0" kern="1200" dirty="0">
                <a:solidFill>
                  <a:srgbClr val="272525"/>
                </a:solidFill>
                <a:latin typeface="Source Sans Pro" panose="020B0503030403020204" pitchFamily="34" charset="0"/>
                <a:ea typeface="Roboto" panose="02000000000000000000" pitchFamily="2"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90000"/>
              </a:lnSpc>
              <a:spcBef>
                <a:spcPts val="1000"/>
              </a:spcBef>
              <a:buFont typeface="Arial" panose="020B0604020202020204" pitchFamily="34" charset="0"/>
              <a:buNone/>
            </a:pPr>
            <a:r>
              <a:rPr lang="en-US" dirty="0"/>
              <a:t>Content 2</a:t>
            </a:r>
          </a:p>
        </p:txBody>
      </p:sp>
      <p:sp>
        <p:nvSpPr>
          <p:cNvPr id="21" name="Text Placeholder 3">
            <a:extLst>
              <a:ext uri="{FF2B5EF4-FFF2-40B4-BE49-F238E27FC236}">
                <a16:creationId xmlns:a16="http://schemas.microsoft.com/office/drawing/2014/main" id="{6071DE33-DECD-BD19-7FE0-6172E7EBB67E}"/>
              </a:ext>
            </a:extLst>
          </p:cNvPr>
          <p:cNvSpPr>
            <a:spLocks noGrp="1"/>
          </p:cNvSpPr>
          <p:nvPr>
            <p:ph type="body" sz="half" idx="14" hasCustomPrompt="1"/>
          </p:nvPr>
        </p:nvSpPr>
        <p:spPr>
          <a:xfrm>
            <a:off x="6904268" y="3606292"/>
            <a:ext cx="4789444" cy="381213"/>
          </a:xfrm>
        </p:spPr>
        <p:txBody>
          <a:bodyPr>
            <a:noAutofit/>
          </a:bodyPr>
          <a:lstStyle>
            <a:lvl1pPr marL="0" indent="0">
              <a:buNone/>
              <a:defRPr sz="2400" b="1" i="0">
                <a:solidFill>
                  <a:srgbClr val="306EB6"/>
                </a:solidFill>
                <a:latin typeface="Roboto" panose="02000000000000000000" pitchFamily="2" charset="0"/>
                <a:ea typeface="Roboto" panose="02000000000000000000"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Bullet Title 3</a:t>
            </a:r>
          </a:p>
        </p:txBody>
      </p:sp>
      <p:sp>
        <p:nvSpPr>
          <p:cNvPr id="22" name="Text Placeholder 3">
            <a:extLst>
              <a:ext uri="{FF2B5EF4-FFF2-40B4-BE49-F238E27FC236}">
                <a16:creationId xmlns:a16="http://schemas.microsoft.com/office/drawing/2014/main" id="{A4483D93-1A49-28A3-2536-EEF732F28F2B}"/>
              </a:ext>
            </a:extLst>
          </p:cNvPr>
          <p:cNvSpPr>
            <a:spLocks noGrp="1"/>
          </p:cNvSpPr>
          <p:nvPr>
            <p:ph type="body" sz="half" idx="15" hasCustomPrompt="1"/>
          </p:nvPr>
        </p:nvSpPr>
        <p:spPr>
          <a:xfrm>
            <a:off x="6904268" y="4108526"/>
            <a:ext cx="4789444" cy="585785"/>
          </a:xfrm>
        </p:spPr>
        <p:txBody>
          <a:bodyPr>
            <a:noAutofit/>
          </a:bodyPr>
          <a:lstStyle>
            <a:lvl1pPr marL="0" indent="0">
              <a:buNone/>
              <a:defRPr lang="en-US" sz="2000" b="0" i="0" kern="1200" dirty="0">
                <a:solidFill>
                  <a:srgbClr val="272525"/>
                </a:solidFill>
                <a:latin typeface="Source Sans Pro" panose="020B0503030403020204" pitchFamily="34" charset="0"/>
                <a:ea typeface="Roboto" panose="02000000000000000000" pitchFamily="2"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90000"/>
              </a:lnSpc>
              <a:spcBef>
                <a:spcPts val="1000"/>
              </a:spcBef>
              <a:buFont typeface="Arial" panose="020B0604020202020204" pitchFamily="34" charset="0"/>
              <a:buNone/>
            </a:pPr>
            <a:r>
              <a:rPr lang="en-US" dirty="0"/>
              <a:t>Content 3</a:t>
            </a:r>
          </a:p>
        </p:txBody>
      </p:sp>
      <p:sp>
        <p:nvSpPr>
          <p:cNvPr id="23" name="Text Placeholder 3">
            <a:extLst>
              <a:ext uri="{FF2B5EF4-FFF2-40B4-BE49-F238E27FC236}">
                <a16:creationId xmlns:a16="http://schemas.microsoft.com/office/drawing/2014/main" id="{53846030-7824-AEAA-BBE8-E679BB051411}"/>
              </a:ext>
            </a:extLst>
          </p:cNvPr>
          <p:cNvSpPr>
            <a:spLocks noGrp="1"/>
          </p:cNvSpPr>
          <p:nvPr>
            <p:ph type="body" sz="half" idx="16" hasCustomPrompt="1"/>
          </p:nvPr>
        </p:nvSpPr>
        <p:spPr>
          <a:xfrm>
            <a:off x="6904268" y="5257741"/>
            <a:ext cx="4789444" cy="381213"/>
          </a:xfrm>
        </p:spPr>
        <p:txBody>
          <a:bodyPr>
            <a:noAutofit/>
          </a:bodyPr>
          <a:lstStyle>
            <a:lvl1pPr marL="0" indent="0">
              <a:buNone/>
              <a:defRPr sz="2400" b="1" i="0">
                <a:solidFill>
                  <a:srgbClr val="306EB6"/>
                </a:solidFill>
                <a:latin typeface="Roboto" panose="02000000000000000000" pitchFamily="2" charset="0"/>
                <a:ea typeface="Roboto" panose="02000000000000000000"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Bullet Title 4</a:t>
            </a:r>
          </a:p>
        </p:txBody>
      </p:sp>
      <p:sp>
        <p:nvSpPr>
          <p:cNvPr id="24" name="Text Placeholder 3">
            <a:extLst>
              <a:ext uri="{FF2B5EF4-FFF2-40B4-BE49-F238E27FC236}">
                <a16:creationId xmlns:a16="http://schemas.microsoft.com/office/drawing/2014/main" id="{372826B7-A673-4929-BC32-60117B2254B2}"/>
              </a:ext>
            </a:extLst>
          </p:cNvPr>
          <p:cNvSpPr>
            <a:spLocks noGrp="1"/>
          </p:cNvSpPr>
          <p:nvPr>
            <p:ph type="body" sz="half" idx="17" hasCustomPrompt="1"/>
          </p:nvPr>
        </p:nvSpPr>
        <p:spPr>
          <a:xfrm>
            <a:off x="6904268" y="5759975"/>
            <a:ext cx="4789444" cy="585785"/>
          </a:xfrm>
        </p:spPr>
        <p:txBody>
          <a:bodyPr>
            <a:noAutofit/>
          </a:bodyPr>
          <a:lstStyle>
            <a:lvl1pPr marL="0" indent="0">
              <a:buNone/>
              <a:defRPr lang="en-US" sz="2000" b="0" i="0" kern="1200" dirty="0">
                <a:solidFill>
                  <a:srgbClr val="272525"/>
                </a:solidFill>
                <a:latin typeface="Source Sans Pro" panose="020B0503030403020204" pitchFamily="34" charset="0"/>
                <a:ea typeface="Roboto" panose="02000000000000000000" pitchFamily="2"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90000"/>
              </a:lnSpc>
              <a:spcBef>
                <a:spcPts val="1000"/>
              </a:spcBef>
              <a:buFont typeface="Arial" panose="020B0604020202020204" pitchFamily="34" charset="0"/>
              <a:buNone/>
            </a:pPr>
            <a:r>
              <a:rPr lang="en-US" dirty="0"/>
              <a:t>Content 4</a:t>
            </a:r>
          </a:p>
        </p:txBody>
      </p:sp>
      <p:sp>
        <p:nvSpPr>
          <p:cNvPr id="13" name="Text Placeholder 3">
            <a:extLst>
              <a:ext uri="{FF2B5EF4-FFF2-40B4-BE49-F238E27FC236}">
                <a16:creationId xmlns:a16="http://schemas.microsoft.com/office/drawing/2014/main" id="{E3BA2C47-2FD8-F0B2-96DF-951889B2A982}"/>
              </a:ext>
            </a:extLst>
          </p:cNvPr>
          <p:cNvSpPr>
            <a:spLocks noGrp="1"/>
          </p:cNvSpPr>
          <p:nvPr>
            <p:ph type="body" sz="half" idx="18" hasCustomPrompt="1"/>
          </p:nvPr>
        </p:nvSpPr>
        <p:spPr>
          <a:xfrm>
            <a:off x="521149" y="1194844"/>
            <a:ext cx="4681515" cy="4938614"/>
          </a:xfrm>
        </p:spPr>
        <p:txBody>
          <a:bodyPr>
            <a:noAutofit/>
          </a:bodyPr>
          <a:lstStyle>
            <a:lvl1pPr marL="0" indent="0">
              <a:buNone/>
              <a:defRPr sz="2400">
                <a:solidFill>
                  <a:srgbClr val="F6F7F7"/>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12" name="Title 1">
            <a:extLst>
              <a:ext uri="{FF2B5EF4-FFF2-40B4-BE49-F238E27FC236}">
                <a16:creationId xmlns:a16="http://schemas.microsoft.com/office/drawing/2014/main" id="{A26E12E9-5C4C-D926-B92E-1326175F821F}"/>
              </a:ext>
            </a:extLst>
          </p:cNvPr>
          <p:cNvSpPr>
            <a:spLocks noGrp="1"/>
          </p:cNvSpPr>
          <p:nvPr>
            <p:ph type="title" hasCustomPrompt="1"/>
          </p:nvPr>
        </p:nvSpPr>
        <p:spPr>
          <a:xfrm>
            <a:off x="521149" y="299903"/>
            <a:ext cx="4681515" cy="673669"/>
          </a:xfrm>
        </p:spPr>
        <p:txBody>
          <a:bodyPr/>
          <a:lstStyle>
            <a:lvl1pPr>
              <a:defRPr sz="2800">
                <a:solidFill>
                  <a:schemeClr val="bg1"/>
                </a:solidFill>
                <a:effectLst/>
              </a:defRPr>
            </a:lvl1pPr>
          </a:lstStyle>
          <a:p>
            <a:r>
              <a:rPr lang="en-US" dirty="0"/>
              <a:t>Add Slide Title Here</a:t>
            </a:r>
          </a:p>
        </p:txBody>
      </p:sp>
      <p:sp>
        <p:nvSpPr>
          <p:cNvPr id="2" name="TextBox 1">
            <a:extLst>
              <a:ext uri="{FF2B5EF4-FFF2-40B4-BE49-F238E27FC236}">
                <a16:creationId xmlns:a16="http://schemas.microsoft.com/office/drawing/2014/main" id="{2D14ECB3-35D5-8318-C6CF-5DC241B2B2D4}"/>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316143025"/>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Presentation Title-CC-Recordin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B558F9B-471C-CC6C-6148-1FEBE5CF98D7}"/>
              </a:ext>
            </a:extLst>
          </p:cNvPr>
          <p:cNvSpPr/>
          <p:nvPr/>
        </p:nvSpPr>
        <p:spPr>
          <a:xfrm>
            <a:off x="0" y="0"/>
            <a:ext cx="4040658" cy="6606295"/>
          </a:xfrm>
          <a:prstGeom prst="rect">
            <a:avLst/>
          </a:prstGeom>
          <a:gradFill flip="none" rotWithShape="1">
            <a:gsLst>
              <a:gs pos="0">
                <a:srgbClr val="306EB6"/>
              </a:gs>
              <a:gs pos="100000">
                <a:srgbClr val="26346F"/>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A424A46A-3BAB-CE99-D4CD-FA2296CAAB54}"/>
              </a:ext>
            </a:extLst>
          </p:cNvPr>
          <p:cNvPicPr>
            <a:picLocks noChangeAspect="1"/>
          </p:cNvPicPr>
          <p:nvPr/>
        </p:nvPicPr>
        <p:blipFill>
          <a:blip r:embed="rId3">
            <a:alphaModFix amt="35000"/>
          </a:blip>
          <a:stretch>
            <a:fillRect/>
          </a:stretch>
        </p:blipFill>
        <p:spPr>
          <a:xfrm>
            <a:off x="1244008" y="-24475"/>
            <a:ext cx="3925655" cy="6637456"/>
          </a:xfrm>
          <a:prstGeom prst="rect">
            <a:avLst/>
          </a:prstGeom>
        </p:spPr>
      </p:pic>
      <p:sp>
        <p:nvSpPr>
          <p:cNvPr id="10" name="Rectangle 9">
            <a:extLst>
              <a:ext uri="{FF2B5EF4-FFF2-40B4-BE49-F238E27FC236}">
                <a16:creationId xmlns:a16="http://schemas.microsoft.com/office/drawing/2014/main" id="{0CB30996-7D18-1C18-CA2B-F031E226B379}"/>
              </a:ext>
            </a:extLst>
          </p:cNvPr>
          <p:cNvSpPr/>
          <p:nvPr/>
        </p:nvSpPr>
        <p:spPr>
          <a:xfrm>
            <a:off x="4046645" y="-46218"/>
            <a:ext cx="8151342" cy="66307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2" name="TextBox 1">
            <a:extLst>
              <a:ext uri="{FF2B5EF4-FFF2-40B4-BE49-F238E27FC236}">
                <a16:creationId xmlns:a16="http://schemas.microsoft.com/office/drawing/2014/main" id="{99C14E19-868D-BDC6-191A-0A2833C4118E}"/>
              </a:ext>
            </a:extLst>
          </p:cNvPr>
          <p:cNvSpPr txBox="1"/>
          <p:nvPr/>
        </p:nvSpPr>
        <p:spPr>
          <a:xfrm>
            <a:off x="4040658" y="2541564"/>
            <a:ext cx="8163316" cy="2859775"/>
          </a:xfrm>
          <a:prstGeom prst="rect">
            <a:avLst/>
          </a:prstGeom>
          <a:gradFill flip="none" rotWithShape="1">
            <a:gsLst>
              <a:gs pos="0">
                <a:srgbClr val="F1F7E5">
                  <a:alpha val="61961"/>
                </a:srgbClr>
              </a:gs>
              <a:gs pos="100000">
                <a:schemeClr val="accent2">
                  <a:alpha val="55000"/>
                </a:schemeClr>
              </a:gs>
            </a:gsLst>
            <a:lin ang="0" scaled="1"/>
            <a:tileRect/>
          </a:gradFill>
        </p:spPr>
        <p:txBody>
          <a:bodyPr wrap="square" rtlCol="0">
            <a:spAutoFit/>
          </a:bodyPr>
          <a:lstStyle/>
          <a:p>
            <a:endParaRPr lang="en-US" dirty="0"/>
          </a:p>
        </p:txBody>
      </p:sp>
      <p:sp>
        <p:nvSpPr>
          <p:cNvPr id="19" name="Title 1">
            <a:extLst>
              <a:ext uri="{FF2B5EF4-FFF2-40B4-BE49-F238E27FC236}">
                <a16:creationId xmlns:a16="http://schemas.microsoft.com/office/drawing/2014/main" id="{1D165965-333B-5134-0DB3-A3ED7F6A23BC}"/>
              </a:ext>
            </a:extLst>
          </p:cNvPr>
          <p:cNvSpPr>
            <a:spLocks noGrp="1"/>
          </p:cNvSpPr>
          <p:nvPr>
            <p:ph type="title" hasCustomPrompt="1"/>
          </p:nvPr>
        </p:nvSpPr>
        <p:spPr>
          <a:xfrm>
            <a:off x="4313452" y="2848804"/>
            <a:ext cx="7722338" cy="461665"/>
          </a:xfrm>
        </p:spPr>
        <p:txBody>
          <a:bodyPr>
            <a:noAutofit/>
          </a:bodyPr>
          <a:lstStyle>
            <a:lvl1pPr>
              <a:defRPr sz="3200">
                <a:solidFill>
                  <a:srgbClr val="306EB6"/>
                </a:solidFill>
              </a:defRPr>
            </a:lvl1pPr>
          </a:lstStyle>
          <a:p>
            <a:r>
              <a:rPr lang="en-US" dirty="0"/>
              <a:t>Add Slide Title Here</a:t>
            </a:r>
          </a:p>
        </p:txBody>
      </p:sp>
      <p:sp>
        <p:nvSpPr>
          <p:cNvPr id="21" name="Text Placeholder 20">
            <a:extLst>
              <a:ext uri="{FF2B5EF4-FFF2-40B4-BE49-F238E27FC236}">
                <a16:creationId xmlns:a16="http://schemas.microsoft.com/office/drawing/2014/main" id="{10D4098A-80F3-3330-2C1E-989539363DFB}"/>
              </a:ext>
            </a:extLst>
          </p:cNvPr>
          <p:cNvSpPr>
            <a:spLocks noGrp="1"/>
          </p:cNvSpPr>
          <p:nvPr>
            <p:ph type="body" sz="quarter" idx="11" hasCustomPrompt="1"/>
          </p:nvPr>
        </p:nvSpPr>
        <p:spPr>
          <a:xfrm>
            <a:off x="4313451" y="3388962"/>
            <a:ext cx="4200223" cy="901700"/>
          </a:xfrm>
        </p:spPr>
        <p:txBody>
          <a:bodyPr>
            <a:noAutofit/>
          </a:bodyPr>
          <a:lstStyle>
            <a:lvl1pPr marL="0" indent="0">
              <a:lnSpc>
                <a:spcPct val="100000"/>
              </a:lnSpc>
              <a:buNone/>
              <a:defRPr sz="2400">
                <a:solidFill>
                  <a:srgbClr val="231E20"/>
                </a:solidFill>
                <a:latin typeface="Roboto" panose="02000000000000000000" pitchFamily="2" charset="0"/>
                <a:ea typeface="Roboto" panose="02000000000000000000" pitchFamily="2" charset="0"/>
              </a:defRPr>
            </a:lvl1pPr>
          </a:lstStyle>
          <a:p>
            <a:pPr lvl="0"/>
            <a:r>
              <a:rPr lang="en-US" dirty="0"/>
              <a:t>Add Subtitle Here</a:t>
            </a:r>
            <a:br>
              <a:rPr lang="en-US" dirty="0"/>
            </a:br>
            <a:r>
              <a:rPr lang="en-US" dirty="0"/>
              <a:t>Add Date Here</a:t>
            </a:r>
          </a:p>
        </p:txBody>
      </p:sp>
      <p:sp>
        <p:nvSpPr>
          <p:cNvPr id="23" name="Text Placeholder 22">
            <a:extLst>
              <a:ext uri="{FF2B5EF4-FFF2-40B4-BE49-F238E27FC236}">
                <a16:creationId xmlns:a16="http://schemas.microsoft.com/office/drawing/2014/main" id="{61357CCD-A493-01E2-D447-05BE59C8434C}"/>
              </a:ext>
            </a:extLst>
          </p:cNvPr>
          <p:cNvSpPr>
            <a:spLocks noGrp="1"/>
          </p:cNvSpPr>
          <p:nvPr>
            <p:ph type="body" sz="quarter" idx="12" hasCustomPrompt="1"/>
          </p:nvPr>
        </p:nvSpPr>
        <p:spPr>
          <a:xfrm>
            <a:off x="4313452" y="4611476"/>
            <a:ext cx="7036538" cy="461665"/>
          </a:xfrm>
        </p:spPr>
        <p:txBody>
          <a:bodyPr>
            <a:noAutofit/>
          </a:bodyPr>
          <a:lstStyle>
            <a:lvl1pPr marL="0" indent="0">
              <a:buNone/>
              <a:defRPr sz="2400" b="1">
                <a:solidFill>
                  <a:srgbClr val="231E20"/>
                </a:solidFill>
                <a:latin typeface="Roboto" panose="02000000000000000000" pitchFamily="2" charset="0"/>
                <a:ea typeface="Roboto" panose="02000000000000000000" pitchFamily="2" charset="0"/>
              </a:defRPr>
            </a:lvl1pPr>
          </a:lstStyle>
          <a:p>
            <a:pPr lvl="0"/>
            <a:r>
              <a:rPr lang="en-US" dirty="0"/>
              <a:t>Add Speaker Names Here</a:t>
            </a:r>
          </a:p>
        </p:txBody>
      </p:sp>
      <p:pic>
        <p:nvPicPr>
          <p:cNvPr id="4" name="Picture 3">
            <a:extLst>
              <a:ext uri="{FF2B5EF4-FFF2-40B4-BE49-F238E27FC236}">
                <a16:creationId xmlns:a16="http://schemas.microsoft.com/office/drawing/2014/main" id="{51B51FF7-9A51-64A6-A50E-54521CDC6AB3}"/>
              </a:ext>
            </a:extLst>
          </p:cNvPr>
          <p:cNvPicPr>
            <a:picLocks noChangeAspect="1"/>
          </p:cNvPicPr>
          <p:nvPr/>
        </p:nvPicPr>
        <p:blipFill>
          <a:blip r:embed="rId4"/>
          <a:stretch>
            <a:fillRect/>
          </a:stretch>
        </p:blipFill>
        <p:spPr>
          <a:xfrm>
            <a:off x="356333" y="5401339"/>
            <a:ext cx="3207849" cy="980176"/>
          </a:xfrm>
          <a:prstGeom prst="rect">
            <a:avLst/>
          </a:prstGeom>
        </p:spPr>
      </p:pic>
      <p:sp>
        <p:nvSpPr>
          <p:cNvPr id="5" name="Title 1">
            <a:extLst>
              <a:ext uri="{FF2B5EF4-FFF2-40B4-BE49-F238E27FC236}">
                <a16:creationId xmlns:a16="http://schemas.microsoft.com/office/drawing/2014/main" id="{9E6F74AF-6559-5F22-039C-02BAB1D54201}"/>
              </a:ext>
            </a:extLst>
          </p:cNvPr>
          <p:cNvSpPr txBox="1">
            <a:spLocks/>
          </p:cNvSpPr>
          <p:nvPr/>
        </p:nvSpPr>
        <p:spPr>
          <a:xfrm>
            <a:off x="253486" y="272565"/>
            <a:ext cx="2930377" cy="46166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r>
              <a:rPr lang="en-US" dirty="0">
                <a:solidFill>
                  <a:schemeClr val="accent2"/>
                </a:solidFill>
                <a:latin typeface="Roboto Black" panose="02000000000000000000" pitchFamily="2" charset="0"/>
                <a:ea typeface="Roboto Black" panose="02000000000000000000" pitchFamily="2" charset="0"/>
              </a:rPr>
              <a:t>Welcome!</a:t>
            </a:r>
          </a:p>
        </p:txBody>
      </p:sp>
      <p:sp>
        <p:nvSpPr>
          <p:cNvPr id="7" name="TextBox 6">
            <a:extLst>
              <a:ext uri="{FF2B5EF4-FFF2-40B4-BE49-F238E27FC236}">
                <a16:creationId xmlns:a16="http://schemas.microsoft.com/office/drawing/2014/main" id="{DCF4F56B-8A1C-3975-D84A-8B0885690E61}"/>
              </a:ext>
            </a:extLst>
          </p:cNvPr>
          <p:cNvSpPr txBox="1"/>
          <p:nvPr/>
        </p:nvSpPr>
        <p:spPr>
          <a:xfrm>
            <a:off x="253487" y="764142"/>
            <a:ext cx="3569006" cy="646331"/>
          </a:xfrm>
          <a:prstGeom prst="rect">
            <a:avLst/>
          </a:prstGeom>
          <a:noFill/>
        </p:spPr>
        <p:txBody>
          <a:bodyPr wrap="square" rtlCol="0">
            <a:spAutoFit/>
          </a:bodyPr>
          <a:lstStyle/>
          <a:p>
            <a:r>
              <a:rPr lang="en-US" b="1" dirty="0">
                <a:solidFill>
                  <a:schemeClr val="bg1"/>
                </a:solidFill>
              </a:rPr>
              <a:t>We will begin shortly.</a:t>
            </a:r>
            <a:br>
              <a:rPr lang="en-US" b="1" dirty="0">
                <a:solidFill>
                  <a:schemeClr val="bg1"/>
                </a:solidFill>
              </a:rPr>
            </a:br>
            <a:r>
              <a:rPr lang="en-US" b="1" dirty="0">
                <a:solidFill>
                  <a:schemeClr val="bg1"/>
                </a:solidFill>
              </a:rPr>
              <a:t>This webinar will be recorded.</a:t>
            </a:r>
            <a:r>
              <a:rPr lang="en-US" dirty="0"/>
              <a:t>  </a:t>
            </a:r>
          </a:p>
        </p:txBody>
      </p:sp>
      <p:sp>
        <p:nvSpPr>
          <p:cNvPr id="13" name="TextBox 12">
            <a:extLst>
              <a:ext uri="{FF2B5EF4-FFF2-40B4-BE49-F238E27FC236}">
                <a16:creationId xmlns:a16="http://schemas.microsoft.com/office/drawing/2014/main" id="{40B53E8F-1B5C-0587-4740-190778BAB236}"/>
              </a:ext>
            </a:extLst>
          </p:cNvPr>
          <p:cNvSpPr txBox="1"/>
          <p:nvPr/>
        </p:nvSpPr>
        <p:spPr>
          <a:xfrm>
            <a:off x="872107" y="1516057"/>
            <a:ext cx="2927331" cy="584775"/>
          </a:xfrm>
          <a:prstGeom prst="rect">
            <a:avLst/>
          </a:prstGeom>
          <a:noFill/>
        </p:spPr>
        <p:txBody>
          <a:bodyPr wrap="square" rtlCol="0">
            <a:spAutoFit/>
          </a:bodyPr>
          <a:lstStyle/>
          <a:p>
            <a:r>
              <a:rPr lang="en-US" sz="1600" i="1" dirty="0">
                <a:solidFill>
                  <a:schemeClr val="bg1"/>
                </a:solidFill>
              </a:rPr>
              <a:t>Type a message in chat if you need tech support. </a:t>
            </a:r>
          </a:p>
        </p:txBody>
      </p:sp>
      <p:sp>
        <p:nvSpPr>
          <p:cNvPr id="15" name="TextBox 14">
            <a:extLst>
              <a:ext uri="{FF2B5EF4-FFF2-40B4-BE49-F238E27FC236}">
                <a16:creationId xmlns:a16="http://schemas.microsoft.com/office/drawing/2014/main" id="{A7A70310-8775-ACCE-2C3B-4807055B5300}"/>
              </a:ext>
            </a:extLst>
          </p:cNvPr>
          <p:cNvSpPr txBox="1"/>
          <p:nvPr/>
        </p:nvSpPr>
        <p:spPr>
          <a:xfrm>
            <a:off x="890033" y="2193730"/>
            <a:ext cx="2927331" cy="830997"/>
          </a:xfrm>
          <a:prstGeom prst="rect">
            <a:avLst/>
          </a:prstGeom>
          <a:noFill/>
        </p:spPr>
        <p:txBody>
          <a:bodyPr wrap="square" rtlCol="0">
            <a:spAutoFit/>
          </a:bodyPr>
          <a:lstStyle/>
          <a:p>
            <a:r>
              <a:rPr lang="en-US" sz="1600" i="1" dirty="0">
                <a:solidFill>
                  <a:schemeClr val="bg1"/>
                </a:solidFill>
              </a:rPr>
              <a:t>Click on Show Captions to turn on the automatic closed captions.</a:t>
            </a:r>
          </a:p>
        </p:txBody>
      </p:sp>
      <p:sp>
        <p:nvSpPr>
          <p:cNvPr id="16" name="Rectangle 15">
            <a:extLst>
              <a:ext uri="{FF2B5EF4-FFF2-40B4-BE49-F238E27FC236}">
                <a16:creationId xmlns:a16="http://schemas.microsoft.com/office/drawing/2014/main" id="{47EE5DC3-81C5-A610-3D56-F7F0D5453D02}"/>
              </a:ext>
            </a:extLst>
          </p:cNvPr>
          <p:cNvSpPr/>
          <p:nvPr/>
        </p:nvSpPr>
        <p:spPr>
          <a:xfrm>
            <a:off x="283771" y="2359177"/>
            <a:ext cx="488689" cy="364775"/>
          </a:xfrm>
          <a:prstGeom prst="rect">
            <a:avLst/>
          </a:prstGeom>
          <a:no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bg1"/>
                </a:solidFill>
              </a:rPr>
              <a:t>CC</a:t>
            </a:r>
          </a:p>
        </p:txBody>
      </p:sp>
      <p:pic>
        <p:nvPicPr>
          <p:cNvPr id="27" name="Graphic 26" descr="Badge Question Mark outline">
            <a:extLst>
              <a:ext uri="{FF2B5EF4-FFF2-40B4-BE49-F238E27FC236}">
                <a16:creationId xmlns:a16="http://schemas.microsoft.com/office/drawing/2014/main" id="{22F497D7-91AD-F5B0-9B3E-7017F002D84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25776" y="1483380"/>
            <a:ext cx="646331" cy="646331"/>
          </a:xfrm>
          <a:prstGeom prst="rect">
            <a:avLst/>
          </a:prstGeom>
        </p:spPr>
      </p:pic>
    </p:spTree>
    <p:custDataLst>
      <p:tags r:id="rId1"/>
    </p:custDataLst>
    <p:extLst>
      <p:ext uri="{BB962C8B-B14F-4D97-AF65-F5344CB8AC3E}">
        <p14:creationId xmlns:p14="http://schemas.microsoft.com/office/powerpoint/2010/main" val="2300511071"/>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Presentation Title-CC-NotRecordin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B558F9B-471C-CC6C-6148-1FEBE5CF98D7}"/>
              </a:ext>
            </a:extLst>
          </p:cNvPr>
          <p:cNvSpPr/>
          <p:nvPr/>
        </p:nvSpPr>
        <p:spPr>
          <a:xfrm>
            <a:off x="0" y="0"/>
            <a:ext cx="4040658" cy="6606295"/>
          </a:xfrm>
          <a:prstGeom prst="rect">
            <a:avLst/>
          </a:prstGeom>
          <a:gradFill flip="none" rotWithShape="1">
            <a:gsLst>
              <a:gs pos="0">
                <a:srgbClr val="306EB6"/>
              </a:gs>
              <a:gs pos="100000">
                <a:srgbClr val="26346F"/>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A424A46A-3BAB-CE99-D4CD-FA2296CAAB54}"/>
              </a:ext>
            </a:extLst>
          </p:cNvPr>
          <p:cNvPicPr>
            <a:picLocks noChangeAspect="1"/>
          </p:cNvPicPr>
          <p:nvPr/>
        </p:nvPicPr>
        <p:blipFill>
          <a:blip r:embed="rId3">
            <a:alphaModFix amt="35000"/>
          </a:blip>
          <a:stretch>
            <a:fillRect/>
          </a:stretch>
        </p:blipFill>
        <p:spPr>
          <a:xfrm>
            <a:off x="1244008" y="-24475"/>
            <a:ext cx="3925655" cy="6637456"/>
          </a:xfrm>
          <a:prstGeom prst="rect">
            <a:avLst/>
          </a:prstGeom>
        </p:spPr>
      </p:pic>
      <p:sp>
        <p:nvSpPr>
          <p:cNvPr id="10" name="Rectangle 9">
            <a:extLst>
              <a:ext uri="{FF2B5EF4-FFF2-40B4-BE49-F238E27FC236}">
                <a16:creationId xmlns:a16="http://schemas.microsoft.com/office/drawing/2014/main" id="{0CB30996-7D18-1C18-CA2B-F031E226B379}"/>
              </a:ext>
            </a:extLst>
          </p:cNvPr>
          <p:cNvSpPr/>
          <p:nvPr/>
        </p:nvSpPr>
        <p:spPr>
          <a:xfrm>
            <a:off x="4046645" y="-46218"/>
            <a:ext cx="8151342" cy="66307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2" name="TextBox 1">
            <a:extLst>
              <a:ext uri="{FF2B5EF4-FFF2-40B4-BE49-F238E27FC236}">
                <a16:creationId xmlns:a16="http://schemas.microsoft.com/office/drawing/2014/main" id="{99C14E19-868D-BDC6-191A-0A2833C4118E}"/>
              </a:ext>
            </a:extLst>
          </p:cNvPr>
          <p:cNvSpPr txBox="1"/>
          <p:nvPr/>
        </p:nvSpPr>
        <p:spPr>
          <a:xfrm>
            <a:off x="4040658" y="2541564"/>
            <a:ext cx="8163316" cy="2859775"/>
          </a:xfrm>
          <a:prstGeom prst="rect">
            <a:avLst/>
          </a:prstGeom>
          <a:gradFill flip="none" rotWithShape="1">
            <a:gsLst>
              <a:gs pos="0">
                <a:srgbClr val="F1F7E5">
                  <a:alpha val="61961"/>
                </a:srgbClr>
              </a:gs>
              <a:gs pos="100000">
                <a:schemeClr val="accent2">
                  <a:alpha val="55000"/>
                </a:schemeClr>
              </a:gs>
            </a:gsLst>
            <a:lin ang="0" scaled="1"/>
            <a:tileRect/>
          </a:gradFill>
        </p:spPr>
        <p:txBody>
          <a:bodyPr wrap="square" rtlCol="0">
            <a:spAutoFit/>
          </a:bodyPr>
          <a:lstStyle/>
          <a:p>
            <a:endParaRPr lang="en-US" dirty="0"/>
          </a:p>
        </p:txBody>
      </p:sp>
      <p:pic>
        <p:nvPicPr>
          <p:cNvPr id="4" name="Picture 3">
            <a:extLst>
              <a:ext uri="{FF2B5EF4-FFF2-40B4-BE49-F238E27FC236}">
                <a16:creationId xmlns:a16="http://schemas.microsoft.com/office/drawing/2014/main" id="{51B51FF7-9A51-64A6-A50E-54521CDC6AB3}"/>
              </a:ext>
            </a:extLst>
          </p:cNvPr>
          <p:cNvPicPr>
            <a:picLocks noChangeAspect="1"/>
          </p:cNvPicPr>
          <p:nvPr/>
        </p:nvPicPr>
        <p:blipFill>
          <a:blip r:embed="rId4"/>
          <a:stretch>
            <a:fillRect/>
          </a:stretch>
        </p:blipFill>
        <p:spPr>
          <a:xfrm>
            <a:off x="356333" y="5401339"/>
            <a:ext cx="3207849" cy="980176"/>
          </a:xfrm>
          <a:prstGeom prst="rect">
            <a:avLst/>
          </a:prstGeom>
        </p:spPr>
      </p:pic>
      <p:sp>
        <p:nvSpPr>
          <p:cNvPr id="5" name="Title 1">
            <a:extLst>
              <a:ext uri="{FF2B5EF4-FFF2-40B4-BE49-F238E27FC236}">
                <a16:creationId xmlns:a16="http://schemas.microsoft.com/office/drawing/2014/main" id="{9E6F74AF-6559-5F22-039C-02BAB1D54201}"/>
              </a:ext>
            </a:extLst>
          </p:cNvPr>
          <p:cNvSpPr txBox="1">
            <a:spLocks/>
          </p:cNvSpPr>
          <p:nvPr/>
        </p:nvSpPr>
        <p:spPr>
          <a:xfrm>
            <a:off x="253486" y="272565"/>
            <a:ext cx="2930377" cy="46166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r>
              <a:rPr lang="en-US" dirty="0">
                <a:solidFill>
                  <a:schemeClr val="accent2"/>
                </a:solidFill>
                <a:latin typeface="Roboto Black" panose="02000000000000000000" pitchFamily="2" charset="0"/>
                <a:ea typeface="Roboto Black" panose="02000000000000000000" pitchFamily="2" charset="0"/>
              </a:rPr>
              <a:t>Welcome!</a:t>
            </a:r>
          </a:p>
        </p:txBody>
      </p:sp>
      <p:sp>
        <p:nvSpPr>
          <p:cNvPr id="7" name="TextBox 6">
            <a:extLst>
              <a:ext uri="{FF2B5EF4-FFF2-40B4-BE49-F238E27FC236}">
                <a16:creationId xmlns:a16="http://schemas.microsoft.com/office/drawing/2014/main" id="{DCF4F56B-8A1C-3975-D84A-8B0885690E61}"/>
              </a:ext>
            </a:extLst>
          </p:cNvPr>
          <p:cNvSpPr txBox="1"/>
          <p:nvPr/>
        </p:nvSpPr>
        <p:spPr>
          <a:xfrm>
            <a:off x="253487" y="764142"/>
            <a:ext cx="3569006" cy="646331"/>
          </a:xfrm>
          <a:prstGeom prst="rect">
            <a:avLst/>
          </a:prstGeom>
          <a:noFill/>
        </p:spPr>
        <p:txBody>
          <a:bodyPr wrap="square" rtlCol="0">
            <a:spAutoFit/>
          </a:bodyPr>
          <a:lstStyle/>
          <a:p>
            <a:r>
              <a:rPr lang="en-US" b="1" dirty="0">
                <a:solidFill>
                  <a:schemeClr val="bg1"/>
                </a:solidFill>
              </a:rPr>
              <a:t>We will begin shortly.</a:t>
            </a:r>
            <a:br>
              <a:rPr lang="en-US" b="1" dirty="0">
                <a:solidFill>
                  <a:schemeClr val="bg1"/>
                </a:solidFill>
              </a:rPr>
            </a:br>
            <a:r>
              <a:rPr lang="en-US" dirty="0"/>
              <a:t> </a:t>
            </a:r>
          </a:p>
        </p:txBody>
      </p:sp>
      <p:sp>
        <p:nvSpPr>
          <p:cNvPr id="13" name="TextBox 12">
            <a:extLst>
              <a:ext uri="{FF2B5EF4-FFF2-40B4-BE49-F238E27FC236}">
                <a16:creationId xmlns:a16="http://schemas.microsoft.com/office/drawing/2014/main" id="{40B53E8F-1B5C-0587-4740-190778BAB236}"/>
              </a:ext>
            </a:extLst>
          </p:cNvPr>
          <p:cNvSpPr txBox="1"/>
          <p:nvPr/>
        </p:nvSpPr>
        <p:spPr>
          <a:xfrm>
            <a:off x="872107" y="1230307"/>
            <a:ext cx="2927331" cy="584775"/>
          </a:xfrm>
          <a:prstGeom prst="rect">
            <a:avLst/>
          </a:prstGeom>
          <a:noFill/>
        </p:spPr>
        <p:txBody>
          <a:bodyPr wrap="square" rtlCol="0">
            <a:spAutoFit/>
          </a:bodyPr>
          <a:lstStyle/>
          <a:p>
            <a:r>
              <a:rPr lang="en-US" sz="1600" i="1" dirty="0">
                <a:solidFill>
                  <a:schemeClr val="bg1"/>
                </a:solidFill>
              </a:rPr>
              <a:t>Type a message in chat if you need tech support. </a:t>
            </a:r>
          </a:p>
        </p:txBody>
      </p:sp>
      <p:sp>
        <p:nvSpPr>
          <p:cNvPr id="15" name="TextBox 14">
            <a:extLst>
              <a:ext uri="{FF2B5EF4-FFF2-40B4-BE49-F238E27FC236}">
                <a16:creationId xmlns:a16="http://schemas.microsoft.com/office/drawing/2014/main" id="{A7A70310-8775-ACCE-2C3B-4807055B5300}"/>
              </a:ext>
            </a:extLst>
          </p:cNvPr>
          <p:cNvSpPr txBox="1"/>
          <p:nvPr/>
        </p:nvSpPr>
        <p:spPr>
          <a:xfrm>
            <a:off x="890033" y="1907980"/>
            <a:ext cx="2927331" cy="830997"/>
          </a:xfrm>
          <a:prstGeom prst="rect">
            <a:avLst/>
          </a:prstGeom>
          <a:noFill/>
        </p:spPr>
        <p:txBody>
          <a:bodyPr wrap="square" rtlCol="0">
            <a:spAutoFit/>
          </a:bodyPr>
          <a:lstStyle/>
          <a:p>
            <a:r>
              <a:rPr lang="en-US" sz="1600" i="1" dirty="0">
                <a:solidFill>
                  <a:schemeClr val="bg1"/>
                </a:solidFill>
              </a:rPr>
              <a:t>Click on Show Captions to turn on the automatic closed captions.</a:t>
            </a:r>
          </a:p>
        </p:txBody>
      </p:sp>
      <p:sp>
        <p:nvSpPr>
          <p:cNvPr id="16" name="Rectangle 15">
            <a:extLst>
              <a:ext uri="{FF2B5EF4-FFF2-40B4-BE49-F238E27FC236}">
                <a16:creationId xmlns:a16="http://schemas.microsoft.com/office/drawing/2014/main" id="{47EE5DC3-81C5-A610-3D56-F7F0D5453D02}"/>
              </a:ext>
            </a:extLst>
          </p:cNvPr>
          <p:cNvSpPr/>
          <p:nvPr/>
        </p:nvSpPr>
        <p:spPr>
          <a:xfrm>
            <a:off x="283771" y="2073427"/>
            <a:ext cx="488689" cy="364775"/>
          </a:xfrm>
          <a:prstGeom prst="rect">
            <a:avLst/>
          </a:prstGeom>
          <a:no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bg1"/>
                </a:solidFill>
              </a:rPr>
              <a:t>CC</a:t>
            </a:r>
          </a:p>
        </p:txBody>
      </p:sp>
      <p:pic>
        <p:nvPicPr>
          <p:cNvPr id="27" name="Graphic 26" descr="Badge Question Mark outline">
            <a:extLst>
              <a:ext uri="{FF2B5EF4-FFF2-40B4-BE49-F238E27FC236}">
                <a16:creationId xmlns:a16="http://schemas.microsoft.com/office/drawing/2014/main" id="{22F497D7-91AD-F5B0-9B3E-7017F002D84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25776" y="1197630"/>
            <a:ext cx="646331" cy="646331"/>
          </a:xfrm>
          <a:prstGeom prst="rect">
            <a:avLst/>
          </a:prstGeom>
        </p:spPr>
      </p:pic>
      <p:sp>
        <p:nvSpPr>
          <p:cNvPr id="6" name="Title 1">
            <a:extLst>
              <a:ext uri="{FF2B5EF4-FFF2-40B4-BE49-F238E27FC236}">
                <a16:creationId xmlns:a16="http://schemas.microsoft.com/office/drawing/2014/main" id="{860CF42B-AEAE-D6C1-3343-5B9B2644C11E}"/>
              </a:ext>
            </a:extLst>
          </p:cNvPr>
          <p:cNvSpPr>
            <a:spLocks noGrp="1"/>
          </p:cNvSpPr>
          <p:nvPr>
            <p:ph type="title" hasCustomPrompt="1"/>
          </p:nvPr>
        </p:nvSpPr>
        <p:spPr>
          <a:xfrm>
            <a:off x="4313452" y="2848804"/>
            <a:ext cx="7722338" cy="461665"/>
          </a:xfrm>
        </p:spPr>
        <p:txBody>
          <a:bodyPr>
            <a:noAutofit/>
          </a:bodyPr>
          <a:lstStyle>
            <a:lvl1pPr>
              <a:defRPr sz="3200">
                <a:solidFill>
                  <a:srgbClr val="306EB6"/>
                </a:solidFill>
              </a:defRPr>
            </a:lvl1pPr>
          </a:lstStyle>
          <a:p>
            <a:r>
              <a:rPr lang="en-US" dirty="0"/>
              <a:t>Add Slide Title Here</a:t>
            </a:r>
          </a:p>
        </p:txBody>
      </p:sp>
      <p:sp>
        <p:nvSpPr>
          <p:cNvPr id="8" name="Text Placeholder 20">
            <a:extLst>
              <a:ext uri="{FF2B5EF4-FFF2-40B4-BE49-F238E27FC236}">
                <a16:creationId xmlns:a16="http://schemas.microsoft.com/office/drawing/2014/main" id="{41C4C3C8-67F0-EB61-A5BB-BC74CAFE36A1}"/>
              </a:ext>
            </a:extLst>
          </p:cNvPr>
          <p:cNvSpPr>
            <a:spLocks noGrp="1"/>
          </p:cNvSpPr>
          <p:nvPr>
            <p:ph type="body" sz="quarter" idx="11" hasCustomPrompt="1"/>
          </p:nvPr>
        </p:nvSpPr>
        <p:spPr>
          <a:xfrm>
            <a:off x="4313451" y="3388962"/>
            <a:ext cx="4200223" cy="901700"/>
          </a:xfrm>
        </p:spPr>
        <p:txBody>
          <a:bodyPr>
            <a:noAutofit/>
          </a:bodyPr>
          <a:lstStyle>
            <a:lvl1pPr marL="0" indent="0">
              <a:lnSpc>
                <a:spcPct val="100000"/>
              </a:lnSpc>
              <a:buNone/>
              <a:defRPr sz="2400">
                <a:solidFill>
                  <a:srgbClr val="231E20"/>
                </a:solidFill>
                <a:latin typeface="Roboto" panose="02000000000000000000" pitchFamily="2" charset="0"/>
                <a:ea typeface="Roboto" panose="02000000000000000000" pitchFamily="2" charset="0"/>
              </a:defRPr>
            </a:lvl1pPr>
          </a:lstStyle>
          <a:p>
            <a:pPr lvl="0"/>
            <a:r>
              <a:rPr lang="en-US" dirty="0"/>
              <a:t>Add Subtitle Here</a:t>
            </a:r>
            <a:br>
              <a:rPr lang="en-US" dirty="0"/>
            </a:br>
            <a:r>
              <a:rPr lang="en-US" dirty="0"/>
              <a:t>Add Date Here</a:t>
            </a:r>
          </a:p>
        </p:txBody>
      </p:sp>
      <p:sp>
        <p:nvSpPr>
          <p:cNvPr id="11" name="Text Placeholder 22">
            <a:extLst>
              <a:ext uri="{FF2B5EF4-FFF2-40B4-BE49-F238E27FC236}">
                <a16:creationId xmlns:a16="http://schemas.microsoft.com/office/drawing/2014/main" id="{8932E6D0-79E3-1C83-F099-CA05D8E13DC5}"/>
              </a:ext>
            </a:extLst>
          </p:cNvPr>
          <p:cNvSpPr>
            <a:spLocks noGrp="1"/>
          </p:cNvSpPr>
          <p:nvPr>
            <p:ph type="body" sz="quarter" idx="12" hasCustomPrompt="1"/>
          </p:nvPr>
        </p:nvSpPr>
        <p:spPr>
          <a:xfrm>
            <a:off x="4313452" y="4611476"/>
            <a:ext cx="7036538" cy="461665"/>
          </a:xfrm>
        </p:spPr>
        <p:txBody>
          <a:bodyPr>
            <a:noAutofit/>
          </a:bodyPr>
          <a:lstStyle>
            <a:lvl1pPr marL="0" indent="0">
              <a:buNone/>
              <a:defRPr sz="2400" b="1">
                <a:solidFill>
                  <a:srgbClr val="231E20"/>
                </a:solidFill>
                <a:latin typeface="Roboto" panose="02000000000000000000" pitchFamily="2" charset="0"/>
                <a:ea typeface="Roboto" panose="02000000000000000000" pitchFamily="2" charset="0"/>
              </a:defRPr>
            </a:lvl1pPr>
          </a:lstStyle>
          <a:p>
            <a:pPr lvl="0"/>
            <a:r>
              <a:rPr lang="en-US" dirty="0"/>
              <a:t>Add Speaker Names Here</a:t>
            </a:r>
          </a:p>
        </p:txBody>
      </p:sp>
    </p:spTree>
    <p:custDataLst>
      <p:tags r:id="rId1"/>
    </p:custDataLst>
    <p:extLst>
      <p:ext uri="{BB962C8B-B14F-4D97-AF65-F5344CB8AC3E}">
        <p14:creationId xmlns:p14="http://schemas.microsoft.com/office/powerpoint/2010/main" val="801609941"/>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Presentation Title Slide-CC-Recording-Photo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B558F9B-471C-CC6C-6148-1FEBE5CF98D7}"/>
              </a:ext>
            </a:extLst>
          </p:cNvPr>
          <p:cNvSpPr/>
          <p:nvPr/>
        </p:nvSpPr>
        <p:spPr>
          <a:xfrm>
            <a:off x="0" y="0"/>
            <a:ext cx="4040658" cy="6606295"/>
          </a:xfrm>
          <a:prstGeom prst="rect">
            <a:avLst/>
          </a:prstGeom>
          <a:gradFill flip="none" rotWithShape="1">
            <a:gsLst>
              <a:gs pos="0">
                <a:srgbClr val="306EB6"/>
              </a:gs>
              <a:gs pos="100000">
                <a:srgbClr val="26346F"/>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A424A46A-3BAB-CE99-D4CD-FA2296CAAB54}"/>
              </a:ext>
            </a:extLst>
          </p:cNvPr>
          <p:cNvPicPr>
            <a:picLocks noChangeAspect="1"/>
          </p:cNvPicPr>
          <p:nvPr/>
        </p:nvPicPr>
        <p:blipFill>
          <a:blip r:embed="rId3">
            <a:alphaModFix amt="35000"/>
          </a:blip>
          <a:stretch>
            <a:fillRect/>
          </a:stretch>
        </p:blipFill>
        <p:spPr>
          <a:xfrm>
            <a:off x="1294038" y="39323"/>
            <a:ext cx="3875625" cy="6552866"/>
          </a:xfrm>
          <a:prstGeom prst="rect">
            <a:avLst/>
          </a:prstGeom>
        </p:spPr>
      </p:pic>
      <p:sp>
        <p:nvSpPr>
          <p:cNvPr id="10" name="Rectangle 9">
            <a:extLst>
              <a:ext uri="{FF2B5EF4-FFF2-40B4-BE49-F238E27FC236}">
                <a16:creationId xmlns:a16="http://schemas.microsoft.com/office/drawing/2014/main" id="{0CB30996-7D18-1C18-CA2B-F031E226B379}"/>
              </a:ext>
            </a:extLst>
          </p:cNvPr>
          <p:cNvSpPr/>
          <p:nvPr/>
        </p:nvSpPr>
        <p:spPr>
          <a:xfrm>
            <a:off x="4040658" y="-24475"/>
            <a:ext cx="8151342" cy="655286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 name="TextBox 1">
            <a:extLst>
              <a:ext uri="{FF2B5EF4-FFF2-40B4-BE49-F238E27FC236}">
                <a16:creationId xmlns:a16="http://schemas.microsoft.com/office/drawing/2014/main" id="{2A70F795-3A15-CD3D-2BBB-23F60142CA93}"/>
              </a:ext>
            </a:extLst>
          </p:cNvPr>
          <p:cNvSpPr txBox="1"/>
          <p:nvPr/>
        </p:nvSpPr>
        <p:spPr>
          <a:xfrm>
            <a:off x="4260320" y="3310824"/>
            <a:ext cx="6110416" cy="369332"/>
          </a:xfrm>
          <a:prstGeom prst="rect">
            <a:avLst/>
          </a:prstGeom>
          <a:noFill/>
        </p:spPr>
        <p:txBody>
          <a:bodyPr wrap="square">
            <a:spAutoFit/>
          </a:bodyPr>
          <a:lstStyle/>
          <a:p>
            <a:r>
              <a:rPr lang="en-US" b="1" dirty="0">
                <a:solidFill>
                  <a:srgbClr val="272525"/>
                </a:solidFill>
                <a:latin typeface="Roboto" panose="02000000000000000000" pitchFamily="2" charset="0"/>
                <a:ea typeface="Roboto" panose="02000000000000000000" pitchFamily="2" charset="0"/>
              </a:rPr>
              <a:t>Meet Today’s Presenters:</a:t>
            </a:r>
          </a:p>
        </p:txBody>
      </p:sp>
      <p:sp>
        <p:nvSpPr>
          <p:cNvPr id="8" name="Title 1">
            <a:extLst>
              <a:ext uri="{FF2B5EF4-FFF2-40B4-BE49-F238E27FC236}">
                <a16:creationId xmlns:a16="http://schemas.microsoft.com/office/drawing/2014/main" id="{6EBE8138-614A-926B-7209-6D4709AA380E}"/>
              </a:ext>
            </a:extLst>
          </p:cNvPr>
          <p:cNvSpPr>
            <a:spLocks noGrp="1"/>
          </p:cNvSpPr>
          <p:nvPr>
            <p:ph type="title" hasCustomPrompt="1"/>
          </p:nvPr>
        </p:nvSpPr>
        <p:spPr>
          <a:xfrm>
            <a:off x="4260320" y="1204070"/>
            <a:ext cx="7743832" cy="405414"/>
          </a:xfrm>
        </p:spPr>
        <p:txBody>
          <a:bodyPr>
            <a:noAutofit/>
          </a:bodyPr>
          <a:lstStyle>
            <a:lvl1pPr>
              <a:defRPr sz="3200">
                <a:solidFill>
                  <a:schemeClr val="accent1"/>
                </a:solidFill>
              </a:defRPr>
            </a:lvl1pPr>
          </a:lstStyle>
          <a:p>
            <a:r>
              <a:rPr lang="en-US" dirty="0"/>
              <a:t>Add Slide Title Here</a:t>
            </a:r>
          </a:p>
        </p:txBody>
      </p:sp>
      <p:sp>
        <p:nvSpPr>
          <p:cNvPr id="12" name="Text Placeholder 20">
            <a:extLst>
              <a:ext uri="{FF2B5EF4-FFF2-40B4-BE49-F238E27FC236}">
                <a16:creationId xmlns:a16="http://schemas.microsoft.com/office/drawing/2014/main" id="{95ED8455-064A-1169-5417-9CCC79D99773}"/>
              </a:ext>
            </a:extLst>
          </p:cNvPr>
          <p:cNvSpPr>
            <a:spLocks noGrp="1"/>
          </p:cNvSpPr>
          <p:nvPr>
            <p:ph type="body" sz="quarter" idx="11" hasCustomPrompt="1"/>
          </p:nvPr>
        </p:nvSpPr>
        <p:spPr>
          <a:xfrm>
            <a:off x="4260320" y="1732771"/>
            <a:ext cx="4076700" cy="901700"/>
          </a:xfrm>
        </p:spPr>
        <p:txBody>
          <a:bodyPr>
            <a:noAutofit/>
          </a:bodyPr>
          <a:lstStyle>
            <a:lvl1pPr marL="0" indent="0">
              <a:buNone/>
              <a:defRPr sz="2400">
                <a:solidFill>
                  <a:srgbClr val="231E20"/>
                </a:solidFill>
                <a:latin typeface="Roboto" panose="02000000000000000000" pitchFamily="2" charset="0"/>
                <a:ea typeface="Roboto" panose="02000000000000000000" pitchFamily="2" charset="0"/>
              </a:defRPr>
            </a:lvl1pPr>
          </a:lstStyle>
          <a:p>
            <a:pPr lvl="0"/>
            <a:r>
              <a:rPr lang="en-US" dirty="0"/>
              <a:t>Add Subtitle Here</a:t>
            </a:r>
            <a:br>
              <a:rPr lang="en-US" dirty="0"/>
            </a:br>
            <a:r>
              <a:rPr lang="en-US" dirty="0"/>
              <a:t>Add Date Here</a:t>
            </a:r>
          </a:p>
        </p:txBody>
      </p:sp>
      <p:sp>
        <p:nvSpPr>
          <p:cNvPr id="15" name="Text Placeholder 22">
            <a:extLst>
              <a:ext uri="{FF2B5EF4-FFF2-40B4-BE49-F238E27FC236}">
                <a16:creationId xmlns:a16="http://schemas.microsoft.com/office/drawing/2014/main" id="{A6906DA4-8939-9AE6-2F82-D59E0C70E6DB}"/>
              </a:ext>
            </a:extLst>
          </p:cNvPr>
          <p:cNvSpPr>
            <a:spLocks noGrp="1"/>
          </p:cNvSpPr>
          <p:nvPr>
            <p:ph type="body" sz="quarter" idx="12" hasCustomPrompt="1"/>
          </p:nvPr>
        </p:nvSpPr>
        <p:spPr>
          <a:xfrm>
            <a:off x="4448168" y="5836015"/>
            <a:ext cx="1671573" cy="461665"/>
          </a:xfrm>
        </p:spPr>
        <p:txBody>
          <a:bodyPr>
            <a:noAutofit/>
          </a:bodyPr>
          <a:lstStyle>
            <a:lvl1pPr marL="0" indent="0" algn="ctr">
              <a:buNone/>
              <a:defRPr sz="2000" b="1">
                <a:solidFill>
                  <a:srgbClr val="231E20"/>
                </a:solidFill>
                <a:latin typeface="Roboto" panose="02000000000000000000" pitchFamily="2" charset="0"/>
                <a:ea typeface="Roboto" panose="02000000000000000000" pitchFamily="2" charset="0"/>
              </a:defRPr>
            </a:lvl1pPr>
          </a:lstStyle>
          <a:p>
            <a:pPr lvl="0"/>
            <a:r>
              <a:rPr lang="en-US" dirty="0"/>
              <a:t>Speaker 1</a:t>
            </a:r>
          </a:p>
        </p:txBody>
      </p:sp>
      <p:sp>
        <p:nvSpPr>
          <p:cNvPr id="16" name="Text Placeholder 22">
            <a:extLst>
              <a:ext uri="{FF2B5EF4-FFF2-40B4-BE49-F238E27FC236}">
                <a16:creationId xmlns:a16="http://schemas.microsoft.com/office/drawing/2014/main" id="{06472CD9-C703-06A8-B158-E8B3A52115DB}"/>
              </a:ext>
            </a:extLst>
          </p:cNvPr>
          <p:cNvSpPr>
            <a:spLocks noGrp="1"/>
          </p:cNvSpPr>
          <p:nvPr>
            <p:ph type="body" sz="quarter" idx="13" hasCustomPrompt="1"/>
          </p:nvPr>
        </p:nvSpPr>
        <p:spPr>
          <a:xfrm>
            <a:off x="6861261" y="5836015"/>
            <a:ext cx="1671573" cy="461665"/>
          </a:xfrm>
        </p:spPr>
        <p:txBody>
          <a:bodyPr>
            <a:noAutofit/>
          </a:bodyPr>
          <a:lstStyle>
            <a:lvl1pPr marL="0" indent="0" algn="ctr">
              <a:buNone/>
              <a:defRPr sz="2000" b="1">
                <a:solidFill>
                  <a:srgbClr val="231E20"/>
                </a:solidFill>
                <a:latin typeface="Roboto" panose="02000000000000000000" pitchFamily="2" charset="0"/>
                <a:ea typeface="Roboto" panose="02000000000000000000" pitchFamily="2" charset="0"/>
              </a:defRPr>
            </a:lvl1pPr>
          </a:lstStyle>
          <a:p>
            <a:pPr lvl="0"/>
            <a:r>
              <a:rPr lang="en-US" dirty="0"/>
              <a:t>Speaker 2</a:t>
            </a:r>
          </a:p>
        </p:txBody>
      </p:sp>
      <p:sp>
        <p:nvSpPr>
          <p:cNvPr id="18" name="Picture Placeholder 17">
            <a:extLst>
              <a:ext uri="{FF2B5EF4-FFF2-40B4-BE49-F238E27FC236}">
                <a16:creationId xmlns:a16="http://schemas.microsoft.com/office/drawing/2014/main" id="{572C8C3A-5913-0610-54E9-A86D8DB9D22F}"/>
              </a:ext>
            </a:extLst>
          </p:cNvPr>
          <p:cNvSpPr>
            <a:spLocks noGrp="1"/>
          </p:cNvSpPr>
          <p:nvPr>
            <p:ph type="pic" sz="quarter" idx="14" hasCustomPrompt="1"/>
          </p:nvPr>
        </p:nvSpPr>
        <p:spPr>
          <a:xfrm>
            <a:off x="4424498" y="3926730"/>
            <a:ext cx="1727200" cy="1727200"/>
          </a:xfrm>
          <a:prstGeom prst="ellipse">
            <a:avLst/>
          </a:prstGeom>
          <a:solidFill>
            <a:schemeClr val="bg2">
              <a:lumMod val="90000"/>
            </a:schemeClr>
          </a:solidFill>
        </p:spPr>
        <p:txBody>
          <a:bodyPr>
            <a:normAutofit/>
          </a:bodyPr>
          <a:lstStyle>
            <a:lvl1pPr marL="0" indent="0" algn="ctr">
              <a:buNone/>
              <a:defRPr sz="1600">
                <a:solidFill>
                  <a:schemeClr val="bg1"/>
                </a:solidFill>
              </a:defRPr>
            </a:lvl1pPr>
          </a:lstStyle>
          <a:p>
            <a:r>
              <a:rPr lang="en-US" dirty="0"/>
              <a:t>Add </a:t>
            </a:r>
          </a:p>
          <a:p>
            <a:r>
              <a:rPr lang="en-US" dirty="0"/>
              <a:t>Photo</a:t>
            </a:r>
          </a:p>
        </p:txBody>
      </p:sp>
      <p:sp>
        <p:nvSpPr>
          <p:cNvPr id="20" name="Picture Placeholder 17">
            <a:extLst>
              <a:ext uri="{FF2B5EF4-FFF2-40B4-BE49-F238E27FC236}">
                <a16:creationId xmlns:a16="http://schemas.microsoft.com/office/drawing/2014/main" id="{949B3B04-EA2D-CD03-BCB7-2B5AEE76B4E9}"/>
              </a:ext>
            </a:extLst>
          </p:cNvPr>
          <p:cNvSpPr>
            <a:spLocks noGrp="1"/>
          </p:cNvSpPr>
          <p:nvPr>
            <p:ph type="pic" sz="quarter" idx="15" hasCustomPrompt="1"/>
          </p:nvPr>
        </p:nvSpPr>
        <p:spPr>
          <a:xfrm>
            <a:off x="6833447" y="3926730"/>
            <a:ext cx="1727200" cy="1727200"/>
          </a:xfrm>
          <a:prstGeom prst="ellipse">
            <a:avLst/>
          </a:prstGeom>
          <a:solidFill>
            <a:schemeClr val="bg2">
              <a:lumMod val="90000"/>
            </a:schemeClr>
          </a:solidFill>
        </p:spPr>
        <p:txBody>
          <a:bodyPr>
            <a:normAutofit/>
          </a:bodyPr>
          <a:lstStyle>
            <a:lvl1pPr marL="0" indent="0" algn="ctr">
              <a:buNone/>
              <a:defRPr sz="1600">
                <a:solidFill>
                  <a:schemeClr val="bg1"/>
                </a:solidFill>
              </a:defRPr>
            </a:lvl1pPr>
          </a:lstStyle>
          <a:p>
            <a:r>
              <a:rPr lang="en-US" dirty="0"/>
              <a:t>Add </a:t>
            </a:r>
          </a:p>
          <a:p>
            <a:r>
              <a:rPr lang="en-US" dirty="0"/>
              <a:t>Photo</a:t>
            </a:r>
          </a:p>
        </p:txBody>
      </p:sp>
      <p:pic>
        <p:nvPicPr>
          <p:cNvPr id="6" name="Picture 5">
            <a:extLst>
              <a:ext uri="{FF2B5EF4-FFF2-40B4-BE49-F238E27FC236}">
                <a16:creationId xmlns:a16="http://schemas.microsoft.com/office/drawing/2014/main" id="{74CF9593-0593-9D96-E77C-5F3A381273D4}"/>
              </a:ext>
            </a:extLst>
          </p:cNvPr>
          <p:cNvPicPr>
            <a:picLocks noChangeAspect="1"/>
          </p:cNvPicPr>
          <p:nvPr/>
        </p:nvPicPr>
        <p:blipFill>
          <a:blip r:embed="rId4"/>
          <a:stretch>
            <a:fillRect/>
          </a:stretch>
        </p:blipFill>
        <p:spPr>
          <a:xfrm>
            <a:off x="343960" y="5345927"/>
            <a:ext cx="3207849" cy="980176"/>
          </a:xfrm>
          <a:prstGeom prst="rect">
            <a:avLst/>
          </a:prstGeom>
        </p:spPr>
      </p:pic>
      <p:sp>
        <p:nvSpPr>
          <p:cNvPr id="5" name="Title 1">
            <a:extLst>
              <a:ext uri="{FF2B5EF4-FFF2-40B4-BE49-F238E27FC236}">
                <a16:creationId xmlns:a16="http://schemas.microsoft.com/office/drawing/2014/main" id="{0A3DBC73-FFF2-B31A-452A-49B17A4529FE}"/>
              </a:ext>
            </a:extLst>
          </p:cNvPr>
          <p:cNvSpPr txBox="1">
            <a:spLocks/>
          </p:cNvSpPr>
          <p:nvPr/>
        </p:nvSpPr>
        <p:spPr>
          <a:xfrm>
            <a:off x="253486" y="272565"/>
            <a:ext cx="2930377" cy="46166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r>
              <a:rPr lang="en-US" dirty="0">
                <a:solidFill>
                  <a:schemeClr val="accent2"/>
                </a:solidFill>
                <a:latin typeface="Roboto Black" panose="02000000000000000000" pitchFamily="2" charset="0"/>
                <a:ea typeface="Roboto Black" panose="02000000000000000000" pitchFamily="2" charset="0"/>
              </a:rPr>
              <a:t>Welcome!</a:t>
            </a:r>
          </a:p>
        </p:txBody>
      </p:sp>
      <p:sp>
        <p:nvSpPr>
          <p:cNvPr id="7" name="TextBox 6">
            <a:extLst>
              <a:ext uri="{FF2B5EF4-FFF2-40B4-BE49-F238E27FC236}">
                <a16:creationId xmlns:a16="http://schemas.microsoft.com/office/drawing/2014/main" id="{EDBF1433-719B-55AF-AB7E-A72A6344842D}"/>
              </a:ext>
            </a:extLst>
          </p:cNvPr>
          <p:cNvSpPr txBox="1"/>
          <p:nvPr/>
        </p:nvSpPr>
        <p:spPr>
          <a:xfrm>
            <a:off x="253487" y="764142"/>
            <a:ext cx="3569006" cy="646331"/>
          </a:xfrm>
          <a:prstGeom prst="rect">
            <a:avLst/>
          </a:prstGeom>
          <a:noFill/>
        </p:spPr>
        <p:txBody>
          <a:bodyPr wrap="square" rtlCol="0">
            <a:spAutoFit/>
          </a:bodyPr>
          <a:lstStyle/>
          <a:p>
            <a:r>
              <a:rPr lang="en-US" b="1" dirty="0">
                <a:solidFill>
                  <a:schemeClr val="bg1"/>
                </a:solidFill>
              </a:rPr>
              <a:t>We will begin shortly.</a:t>
            </a:r>
            <a:br>
              <a:rPr lang="en-US" b="1" dirty="0">
                <a:solidFill>
                  <a:schemeClr val="bg1"/>
                </a:solidFill>
              </a:rPr>
            </a:br>
            <a:r>
              <a:rPr lang="en-US" b="1" dirty="0">
                <a:solidFill>
                  <a:schemeClr val="bg1"/>
                </a:solidFill>
              </a:rPr>
              <a:t>This webinar will be recorded.</a:t>
            </a:r>
            <a:r>
              <a:rPr lang="en-US" dirty="0"/>
              <a:t>  </a:t>
            </a:r>
          </a:p>
        </p:txBody>
      </p:sp>
      <p:sp>
        <p:nvSpPr>
          <p:cNvPr id="11" name="TextBox 10">
            <a:extLst>
              <a:ext uri="{FF2B5EF4-FFF2-40B4-BE49-F238E27FC236}">
                <a16:creationId xmlns:a16="http://schemas.microsoft.com/office/drawing/2014/main" id="{5A4C2BEB-0D7B-DBFB-4C94-2F956DDB0251}"/>
              </a:ext>
            </a:extLst>
          </p:cNvPr>
          <p:cNvSpPr txBox="1"/>
          <p:nvPr/>
        </p:nvSpPr>
        <p:spPr>
          <a:xfrm>
            <a:off x="872107" y="1516057"/>
            <a:ext cx="2927331" cy="584775"/>
          </a:xfrm>
          <a:prstGeom prst="rect">
            <a:avLst/>
          </a:prstGeom>
          <a:noFill/>
        </p:spPr>
        <p:txBody>
          <a:bodyPr wrap="square" rtlCol="0">
            <a:spAutoFit/>
          </a:bodyPr>
          <a:lstStyle/>
          <a:p>
            <a:r>
              <a:rPr lang="en-US" sz="1600" i="1" dirty="0">
                <a:solidFill>
                  <a:schemeClr val="bg1"/>
                </a:solidFill>
              </a:rPr>
              <a:t>Type a message in chat if you need tech support. </a:t>
            </a:r>
          </a:p>
        </p:txBody>
      </p:sp>
      <p:sp>
        <p:nvSpPr>
          <p:cNvPr id="13" name="TextBox 12">
            <a:extLst>
              <a:ext uri="{FF2B5EF4-FFF2-40B4-BE49-F238E27FC236}">
                <a16:creationId xmlns:a16="http://schemas.microsoft.com/office/drawing/2014/main" id="{00004477-64F8-A38F-612F-7CFB333CB06E}"/>
              </a:ext>
            </a:extLst>
          </p:cNvPr>
          <p:cNvSpPr txBox="1"/>
          <p:nvPr/>
        </p:nvSpPr>
        <p:spPr>
          <a:xfrm>
            <a:off x="890033" y="2193730"/>
            <a:ext cx="2927331" cy="830997"/>
          </a:xfrm>
          <a:prstGeom prst="rect">
            <a:avLst/>
          </a:prstGeom>
          <a:noFill/>
        </p:spPr>
        <p:txBody>
          <a:bodyPr wrap="square" rtlCol="0">
            <a:spAutoFit/>
          </a:bodyPr>
          <a:lstStyle/>
          <a:p>
            <a:r>
              <a:rPr lang="en-US" sz="1600" i="1" dirty="0">
                <a:solidFill>
                  <a:schemeClr val="bg1"/>
                </a:solidFill>
              </a:rPr>
              <a:t>Click on Show Captions to turn on the automatic closed captions.</a:t>
            </a:r>
          </a:p>
        </p:txBody>
      </p:sp>
      <p:sp>
        <p:nvSpPr>
          <p:cNvPr id="14" name="Rectangle 13">
            <a:extLst>
              <a:ext uri="{FF2B5EF4-FFF2-40B4-BE49-F238E27FC236}">
                <a16:creationId xmlns:a16="http://schemas.microsoft.com/office/drawing/2014/main" id="{D0222F03-785C-1142-BDE3-D12EB5CD7EB5}"/>
              </a:ext>
            </a:extLst>
          </p:cNvPr>
          <p:cNvSpPr/>
          <p:nvPr/>
        </p:nvSpPr>
        <p:spPr>
          <a:xfrm>
            <a:off x="283771" y="2359177"/>
            <a:ext cx="488689" cy="364775"/>
          </a:xfrm>
          <a:prstGeom prst="rect">
            <a:avLst/>
          </a:prstGeom>
          <a:no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bg1"/>
                </a:solidFill>
              </a:rPr>
              <a:t>CC</a:t>
            </a:r>
          </a:p>
        </p:txBody>
      </p:sp>
      <p:pic>
        <p:nvPicPr>
          <p:cNvPr id="17" name="Graphic 16" descr="Badge Question Mark outline">
            <a:extLst>
              <a:ext uri="{FF2B5EF4-FFF2-40B4-BE49-F238E27FC236}">
                <a16:creationId xmlns:a16="http://schemas.microsoft.com/office/drawing/2014/main" id="{BCF93E86-A81A-41DE-8536-B5F4823CBD6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25776" y="1483380"/>
            <a:ext cx="646331" cy="646331"/>
          </a:xfrm>
          <a:prstGeom prst="rect">
            <a:avLst/>
          </a:prstGeom>
        </p:spPr>
      </p:pic>
    </p:spTree>
    <p:custDataLst>
      <p:tags r:id="rId1"/>
    </p:custDataLst>
    <p:extLst>
      <p:ext uri="{BB962C8B-B14F-4D97-AF65-F5344CB8AC3E}">
        <p14:creationId xmlns:p14="http://schemas.microsoft.com/office/powerpoint/2010/main" val="2061629250"/>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wo columns">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11E533BB-AA95-D30D-E762-ABD0DA061408}"/>
              </a:ext>
            </a:extLst>
          </p:cNvPr>
          <p:cNvSpPr>
            <a:spLocks noGrp="1"/>
          </p:cNvSpPr>
          <p:nvPr>
            <p:ph sz="quarter" idx="10"/>
          </p:nvPr>
        </p:nvSpPr>
        <p:spPr>
          <a:xfrm>
            <a:off x="614147" y="1233488"/>
            <a:ext cx="5278651" cy="5192712"/>
          </a:xfrm>
        </p:spPr>
        <p:txBody>
          <a:bodyPr/>
          <a:lstStyle>
            <a:lvl1pPr>
              <a:defRPr>
                <a:solidFill>
                  <a:srgbClr val="272525"/>
                </a:solidFill>
              </a:defRPr>
            </a:lvl1pPr>
            <a:lvl2pPr>
              <a:defRPr>
                <a:solidFill>
                  <a:srgbClr val="272525"/>
                </a:solidFill>
              </a:defRPr>
            </a:lvl2pPr>
            <a:lvl3pPr>
              <a:defRPr>
                <a:solidFill>
                  <a:srgbClr val="272525"/>
                </a:solidFill>
              </a:defRPr>
            </a:lvl3pPr>
            <a:lvl4pPr>
              <a:defRPr>
                <a:solidFill>
                  <a:srgbClr val="272525"/>
                </a:solidFill>
              </a:defRPr>
            </a:lvl4pPr>
            <a:lvl5pPr>
              <a:defRPr>
                <a:solidFill>
                  <a:srgbClr val="272525"/>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Content Placeholder 3">
            <a:extLst>
              <a:ext uri="{FF2B5EF4-FFF2-40B4-BE49-F238E27FC236}">
                <a16:creationId xmlns:a16="http://schemas.microsoft.com/office/drawing/2014/main" id="{CFD02A0E-C17E-135D-42DA-C4F30325EB5B}"/>
              </a:ext>
            </a:extLst>
          </p:cNvPr>
          <p:cNvSpPr>
            <a:spLocks noGrp="1"/>
          </p:cNvSpPr>
          <p:nvPr>
            <p:ph sz="quarter" idx="11"/>
          </p:nvPr>
        </p:nvSpPr>
        <p:spPr>
          <a:xfrm>
            <a:off x="6299202" y="1233488"/>
            <a:ext cx="5278651" cy="5294312"/>
          </a:xfrm>
        </p:spPr>
        <p:txBody>
          <a:bodyPr/>
          <a:lstStyle>
            <a:lvl1pPr>
              <a:defRPr>
                <a:solidFill>
                  <a:srgbClr val="272525"/>
                </a:solidFill>
              </a:defRPr>
            </a:lvl1pPr>
            <a:lvl2pPr>
              <a:defRPr>
                <a:solidFill>
                  <a:srgbClr val="272525"/>
                </a:solidFill>
              </a:defRPr>
            </a:lvl2pPr>
            <a:lvl3pPr>
              <a:defRPr>
                <a:solidFill>
                  <a:srgbClr val="272525"/>
                </a:solidFill>
              </a:defRPr>
            </a:lvl3pPr>
            <a:lvl4pPr>
              <a:defRPr>
                <a:solidFill>
                  <a:srgbClr val="272525"/>
                </a:solidFill>
              </a:defRPr>
            </a:lvl4pPr>
            <a:lvl5pPr>
              <a:defRPr>
                <a:solidFill>
                  <a:srgbClr val="272525"/>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1">
            <a:extLst>
              <a:ext uri="{FF2B5EF4-FFF2-40B4-BE49-F238E27FC236}">
                <a16:creationId xmlns:a16="http://schemas.microsoft.com/office/drawing/2014/main" id="{E3F45B27-48C5-0BE9-3C6A-9D846C2008E5}"/>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2" name="TextBox 1">
            <a:extLst>
              <a:ext uri="{FF2B5EF4-FFF2-40B4-BE49-F238E27FC236}">
                <a16:creationId xmlns:a16="http://schemas.microsoft.com/office/drawing/2014/main" id="{59B36E8B-AC23-4F90-0C93-9B0DC9FA2997}"/>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197361665"/>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Presentation Title Slide-CC-NotRecording-Photo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B558F9B-471C-CC6C-6148-1FEBE5CF98D7}"/>
              </a:ext>
            </a:extLst>
          </p:cNvPr>
          <p:cNvSpPr/>
          <p:nvPr/>
        </p:nvSpPr>
        <p:spPr>
          <a:xfrm>
            <a:off x="0" y="0"/>
            <a:ext cx="4040658" cy="6606295"/>
          </a:xfrm>
          <a:prstGeom prst="rect">
            <a:avLst/>
          </a:prstGeom>
          <a:gradFill flip="none" rotWithShape="1">
            <a:gsLst>
              <a:gs pos="0">
                <a:srgbClr val="306EB6"/>
              </a:gs>
              <a:gs pos="100000">
                <a:srgbClr val="26346F"/>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A424A46A-3BAB-CE99-D4CD-FA2296CAAB54}"/>
              </a:ext>
            </a:extLst>
          </p:cNvPr>
          <p:cNvPicPr>
            <a:picLocks noChangeAspect="1"/>
          </p:cNvPicPr>
          <p:nvPr/>
        </p:nvPicPr>
        <p:blipFill>
          <a:blip r:embed="rId3">
            <a:alphaModFix amt="35000"/>
          </a:blip>
          <a:stretch>
            <a:fillRect/>
          </a:stretch>
        </p:blipFill>
        <p:spPr>
          <a:xfrm>
            <a:off x="1294038" y="39323"/>
            <a:ext cx="3875625" cy="6552866"/>
          </a:xfrm>
          <a:prstGeom prst="rect">
            <a:avLst/>
          </a:prstGeom>
        </p:spPr>
      </p:pic>
      <p:sp>
        <p:nvSpPr>
          <p:cNvPr id="10" name="Rectangle 9">
            <a:extLst>
              <a:ext uri="{FF2B5EF4-FFF2-40B4-BE49-F238E27FC236}">
                <a16:creationId xmlns:a16="http://schemas.microsoft.com/office/drawing/2014/main" id="{0CB30996-7D18-1C18-CA2B-F031E226B379}"/>
              </a:ext>
            </a:extLst>
          </p:cNvPr>
          <p:cNvSpPr/>
          <p:nvPr/>
        </p:nvSpPr>
        <p:spPr>
          <a:xfrm>
            <a:off x="4040658" y="-24475"/>
            <a:ext cx="8151342" cy="655286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 name="TextBox 1">
            <a:extLst>
              <a:ext uri="{FF2B5EF4-FFF2-40B4-BE49-F238E27FC236}">
                <a16:creationId xmlns:a16="http://schemas.microsoft.com/office/drawing/2014/main" id="{2A70F795-3A15-CD3D-2BBB-23F60142CA93}"/>
              </a:ext>
            </a:extLst>
          </p:cNvPr>
          <p:cNvSpPr txBox="1"/>
          <p:nvPr/>
        </p:nvSpPr>
        <p:spPr>
          <a:xfrm>
            <a:off x="4260320" y="3310824"/>
            <a:ext cx="6110416" cy="369332"/>
          </a:xfrm>
          <a:prstGeom prst="rect">
            <a:avLst/>
          </a:prstGeom>
          <a:noFill/>
        </p:spPr>
        <p:txBody>
          <a:bodyPr wrap="square">
            <a:spAutoFit/>
          </a:bodyPr>
          <a:lstStyle/>
          <a:p>
            <a:r>
              <a:rPr lang="en-US" b="1" dirty="0">
                <a:solidFill>
                  <a:srgbClr val="272525"/>
                </a:solidFill>
                <a:latin typeface="Roboto" panose="02000000000000000000" pitchFamily="2" charset="0"/>
                <a:ea typeface="Roboto" panose="02000000000000000000" pitchFamily="2" charset="0"/>
              </a:rPr>
              <a:t>Meet Today’s Presenters:</a:t>
            </a:r>
          </a:p>
        </p:txBody>
      </p:sp>
      <p:sp>
        <p:nvSpPr>
          <p:cNvPr id="8" name="Title 1">
            <a:extLst>
              <a:ext uri="{FF2B5EF4-FFF2-40B4-BE49-F238E27FC236}">
                <a16:creationId xmlns:a16="http://schemas.microsoft.com/office/drawing/2014/main" id="{6EBE8138-614A-926B-7209-6D4709AA380E}"/>
              </a:ext>
            </a:extLst>
          </p:cNvPr>
          <p:cNvSpPr>
            <a:spLocks noGrp="1"/>
          </p:cNvSpPr>
          <p:nvPr>
            <p:ph type="title" hasCustomPrompt="1"/>
          </p:nvPr>
        </p:nvSpPr>
        <p:spPr>
          <a:xfrm>
            <a:off x="4260320" y="975470"/>
            <a:ext cx="7743832" cy="405414"/>
          </a:xfrm>
        </p:spPr>
        <p:txBody>
          <a:bodyPr>
            <a:noAutofit/>
          </a:bodyPr>
          <a:lstStyle>
            <a:lvl1pPr>
              <a:defRPr sz="3200">
                <a:solidFill>
                  <a:schemeClr val="accent1"/>
                </a:solidFill>
              </a:defRPr>
            </a:lvl1pPr>
          </a:lstStyle>
          <a:p>
            <a:r>
              <a:rPr lang="en-US" dirty="0"/>
              <a:t>Add Slide Title Here</a:t>
            </a:r>
          </a:p>
        </p:txBody>
      </p:sp>
      <p:sp>
        <p:nvSpPr>
          <p:cNvPr id="12" name="Text Placeholder 20">
            <a:extLst>
              <a:ext uri="{FF2B5EF4-FFF2-40B4-BE49-F238E27FC236}">
                <a16:creationId xmlns:a16="http://schemas.microsoft.com/office/drawing/2014/main" id="{95ED8455-064A-1169-5417-9CCC79D99773}"/>
              </a:ext>
            </a:extLst>
          </p:cNvPr>
          <p:cNvSpPr>
            <a:spLocks noGrp="1"/>
          </p:cNvSpPr>
          <p:nvPr>
            <p:ph type="body" sz="quarter" idx="11" hasCustomPrompt="1"/>
          </p:nvPr>
        </p:nvSpPr>
        <p:spPr>
          <a:xfrm>
            <a:off x="4260320" y="1504171"/>
            <a:ext cx="4076700" cy="901700"/>
          </a:xfrm>
        </p:spPr>
        <p:txBody>
          <a:bodyPr>
            <a:noAutofit/>
          </a:bodyPr>
          <a:lstStyle>
            <a:lvl1pPr marL="0" indent="0">
              <a:buNone/>
              <a:defRPr sz="2400">
                <a:solidFill>
                  <a:srgbClr val="231E20"/>
                </a:solidFill>
                <a:latin typeface="Roboto" panose="02000000000000000000" pitchFamily="2" charset="0"/>
                <a:ea typeface="Roboto" panose="02000000000000000000" pitchFamily="2" charset="0"/>
              </a:defRPr>
            </a:lvl1pPr>
          </a:lstStyle>
          <a:p>
            <a:pPr lvl="0"/>
            <a:r>
              <a:rPr lang="en-US" dirty="0"/>
              <a:t>Add Subtitle Here</a:t>
            </a:r>
            <a:br>
              <a:rPr lang="en-US" dirty="0"/>
            </a:br>
            <a:r>
              <a:rPr lang="en-US" dirty="0"/>
              <a:t>Add Date Here</a:t>
            </a:r>
          </a:p>
        </p:txBody>
      </p:sp>
      <p:sp>
        <p:nvSpPr>
          <p:cNvPr id="15" name="Text Placeholder 22">
            <a:extLst>
              <a:ext uri="{FF2B5EF4-FFF2-40B4-BE49-F238E27FC236}">
                <a16:creationId xmlns:a16="http://schemas.microsoft.com/office/drawing/2014/main" id="{A6906DA4-8939-9AE6-2F82-D59E0C70E6DB}"/>
              </a:ext>
            </a:extLst>
          </p:cNvPr>
          <p:cNvSpPr>
            <a:spLocks noGrp="1"/>
          </p:cNvSpPr>
          <p:nvPr>
            <p:ph type="body" sz="quarter" idx="12" hasCustomPrompt="1"/>
          </p:nvPr>
        </p:nvSpPr>
        <p:spPr>
          <a:xfrm>
            <a:off x="4448168" y="5836015"/>
            <a:ext cx="1671573" cy="461665"/>
          </a:xfrm>
        </p:spPr>
        <p:txBody>
          <a:bodyPr>
            <a:noAutofit/>
          </a:bodyPr>
          <a:lstStyle>
            <a:lvl1pPr marL="0" indent="0" algn="ctr">
              <a:buNone/>
              <a:defRPr sz="2000" b="1">
                <a:solidFill>
                  <a:srgbClr val="231E20"/>
                </a:solidFill>
                <a:latin typeface="Roboto" panose="02000000000000000000" pitchFamily="2" charset="0"/>
                <a:ea typeface="Roboto" panose="02000000000000000000" pitchFamily="2" charset="0"/>
              </a:defRPr>
            </a:lvl1pPr>
          </a:lstStyle>
          <a:p>
            <a:pPr lvl="0"/>
            <a:r>
              <a:rPr lang="en-US" dirty="0"/>
              <a:t>Speaker 1</a:t>
            </a:r>
          </a:p>
        </p:txBody>
      </p:sp>
      <p:sp>
        <p:nvSpPr>
          <p:cNvPr id="16" name="Text Placeholder 22">
            <a:extLst>
              <a:ext uri="{FF2B5EF4-FFF2-40B4-BE49-F238E27FC236}">
                <a16:creationId xmlns:a16="http://schemas.microsoft.com/office/drawing/2014/main" id="{06472CD9-C703-06A8-B158-E8B3A52115DB}"/>
              </a:ext>
            </a:extLst>
          </p:cNvPr>
          <p:cNvSpPr>
            <a:spLocks noGrp="1"/>
          </p:cNvSpPr>
          <p:nvPr>
            <p:ph type="body" sz="quarter" idx="13" hasCustomPrompt="1"/>
          </p:nvPr>
        </p:nvSpPr>
        <p:spPr>
          <a:xfrm>
            <a:off x="6861261" y="5836015"/>
            <a:ext cx="1671573" cy="461665"/>
          </a:xfrm>
        </p:spPr>
        <p:txBody>
          <a:bodyPr>
            <a:noAutofit/>
          </a:bodyPr>
          <a:lstStyle>
            <a:lvl1pPr marL="0" indent="0" algn="ctr">
              <a:buNone/>
              <a:defRPr sz="2000" b="1">
                <a:solidFill>
                  <a:srgbClr val="231E20"/>
                </a:solidFill>
                <a:latin typeface="Roboto" panose="02000000000000000000" pitchFamily="2" charset="0"/>
                <a:ea typeface="Roboto" panose="02000000000000000000" pitchFamily="2" charset="0"/>
              </a:defRPr>
            </a:lvl1pPr>
          </a:lstStyle>
          <a:p>
            <a:pPr lvl="0"/>
            <a:r>
              <a:rPr lang="en-US" dirty="0"/>
              <a:t>Speaker 2</a:t>
            </a:r>
          </a:p>
        </p:txBody>
      </p:sp>
      <p:sp>
        <p:nvSpPr>
          <p:cNvPr id="18" name="Picture Placeholder 17">
            <a:extLst>
              <a:ext uri="{FF2B5EF4-FFF2-40B4-BE49-F238E27FC236}">
                <a16:creationId xmlns:a16="http://schemas.microsoft.com/office/drawing/2014/main" id="{572C8C3A-5913-0610-54E9-A86D8DB9D22F}"/>
              </a:ext>
            </a:extLst>
          </p:cNvPr>
          <p:cNvSpPr>
            <a:spLocks noGrp="1"/>
          </p:cNvSpPr>
          <p:nvPr>
            <p:ph type="pic" sz="quarter" idx="14" hasCustomPrompt="1"/>
          </p:nvPr>
        </p:nvSpPr>
        <p:spPr>
          <a:xfrm>
            <a:off x="4424498" y="3926730"/>
            <a:ext cx="1727200" cy="1727200"/>
          </a:xfrm>
          <a:prstGeom prst="ellipse">
            <a:avLst/>
          </a:prstGeom>
          <a:solidFill>
            <a:schemeClr val="bg2">
              <a:lumMod val="90000"/>
            </a:schemeClr>
          </a:solidFill>
        </p:spPr>
        <p:txBody>
          <a:bodyPr>
            <a:normAutofit/>
          </a:bodyPr>
          <a:lstStyle>
            <a:lvl1pPr marL="0" indent="0" algn="ctr">
              <a:buNone/>
              <a:defRPr sz="1600">
                <a:solidFill>
                  <a:schemeClr val="bg1"/>
                </a:solidFill>
              </a:defRPr>
            </a:lvl1pPr>
          </a:lstStyle>
          <a:p>
            <a:r>
              <a:rPr lang="en-US" dirty="0"/>
              <a:t>Add </a:t>
            </a:r>
          </a:p>
          <a:p>
            <a:r>
              <a:rPr lang="en-US" dirty="0"/>
              <a:t>Photo</a:t>
            </a:r>
          </a:p>
        </p:txBody>
      </p:sp>
      <p:sp>
        <p:nvSpPr>
          <p:cNvPr id="20" name="Picture Placeholder 17">
            <a:extLst>
              <a:ext uri="{FF2B5EF4-FFF2-40B4-BE49-F238E27FC236}">
                <a16:creationId xmlns:a16="http://schemas.microsoft.com/office/drawing/2014/main" id="{949B3B04-EA2D-CD03-BCB7-2B5AEE76B4E9}"/>
              </a:ext>
            </a:extLst>
          </p:cNvPr>
          <p:cNvSpPr>
            <a:spLocks noGrp="1"/>
          </p:cNvSpPr>
          <p:nvPr>
            <p:ph type="pic" sz="quarter" idx="15" hasCustomPrompt="1"/>
          </p:nvPr>
        </p:nvSpPr>
        <p:spPr>
          <a:xfrm>
            <a:off x="6833447" y="3926730"/>
            <a:ext cx="1727200" cy="1727200"/>
          </a:xfrm>
          <a:prstGeom prst="ellipse">
            <a:avLst/>
          </a:prstGeom>
          <a:solidFill>
            <a:schemeClr val="bg2">
              <a:lumMod val="90000"/>
            </a:schemeClr>
          </a:solidFill>
        </p:spPr>
        <p:txBody>
          <a:bodyPr>
            <a:normAutofit/>
          </a:bodyPr>
          <a:lstStyle>
            <a:lvl1pPr marL="0" indent="0" algn="ctr">
              <a:buNone/>
              <a:defRPr sz="1600">
                <a:solidFill>
                  <a:schemeClr val="bg1"/>
                </a:solidFill>
              </a:defRPr>
            </a:lvl1pPr>
          </a:lstStyle>
          <a:p>
            <a:r>
              <a:rPr lang="en-US" dirty="0"/>
              <a:t>Add </a:t>
            </a:r>
          </a:p>
          <a:p>
            <a:r>
              <a:rPr lang="en-US" dirty="0"/>
              <a:t>Photo</a:t>
            </a:r>
          </a:p>
        </p:txBody>
      </p:sp>
      <p:pic>
        <p:nvPicPr>
          <p:cNvPr id="6" name="Picture 5">
            <a:extLst>
              <a:ext uri="{FF2B5EF4-FFF2-40B4-BE49-F238E27FC236}">
                <a16:creationId xmlns:a16="http://schemas.microsoft.com/office/drawing/2014/main" id="{74CF9593-0593-9D96-E77C-5F3A381273D4}"/>
              </a:ext>
            </a:extLst>
          </p:cNvPr>
          <p:cNvPicPr>
            <a:picLocks noChangeAspect="1"/>
          </p:cNvPicPr>
          <p:nvPr/>
        </p:nvPicPr>
        <p:blipFill>
          <a:blip r:embed="rId4"/>
          <a:stretch>
            <a:fillRect/>
          </a:stretch>
        </p:blipFill>
        <p:spPr>
          <a:xfrm>
            <a:off x="343960" y="5345927"/>
            <a:ext cx="3207849" cy="980176"/>
          </a:xfrm>
          <a:prstGeom prst="rect">
            <a:avLst/>
          </a:prstGeom>
        </p:spPr>
      </p:pic>
      <p:sp>
        <p:nvSpPr>
          <p:cNvPr id="5" name="Title 1">
            <a:extLst>
              <a:ext uri="{FF2B5EF4-FFF2-40B4-BE49-F238E27FC236}">
                <a16:creationId xmlns:a16="http://schemas.microsoft.com/office/drawing/2014/main" id="{0A3DBC73-FFF2-B31A-452A-49B17A4529FE}"/>
              </a:ext>
            </a:extLst>
          </p:cNvPr>
          <p:cNvSpPr txBox="1">
            <a:spLocks/>
          </p:cNvSpPr>
          <p:nvPr/>
        </p:nvSpPr>
        <p:spPr>
          <a:xfrm>
            <a:off x="253486" y="272565"/>
            <a:ext cx="2930377" cy="46166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r>
              <a:rPr lang="en-US" dirty="0">
                <a:solidFill>
                  <a:schemeClr val="accent2"/>
                </a:solidFill>
                <a:latin typeface="Roboto Black" panose="02000000000000000000" pitchFamily="2" charset="0"/>
                <a:ea typeface="Roboto Black" panose="02000000000000000000" pitchFamily="2" charset="0"/>
              </a:rPr>
              <a:t>Welcome!</a:t>
            </a:r>
          </a:p>
        </p:txBody>
      </p:sp>
      <p:sp>
        <p:nvSpPr>
          <p:cNvPr id="7" name="TextBox 6">
            <a:extLst>
              <a:ext uri="{FF2B5EF4-FFF2-40B4-BE49-F238E27FC236}">
                <a16:creationId xmlns:a16="http://schemas.microsoft.com/office/drawing/2014/main" id="{EDBF1433-719B-55AF-AB7E-A72A6344842D}"/>
              </a:ext>
            </a:extLst>
          </p:cNvPr>
          <p:cNvSpPr txBox="1"/>
          <p:nvPr/>
        </p:nvSpPr>
        <p:spPr>
          <a:xfrm>
            <a:off x="253487" y="764142"/>
            <a:ext cx="3569006" cy="646331"/>
          </a:xfrm>
          <a:prstGeom prst="rect">
            <a:avLst/>
          </a:prstGeom>
          <a:noFill/>
        </p:spPr>
        <p:txBody>
          <a:bodyPr wrap="square" rtlCol="0">
            <a:spAutoFit/>
          </a:bodyPr>
          <a:lstStyle/>
          <a:p>
            <a:r>
              <a:rPr lang="en-US" b="1" dirty="0">
                <a:solidFill>
                  <a:schemeClr val="bg1"/>
                </a:solidFill>
              </a:rPr>
              <a:t>We will begin shortly.</a:t>
            </a:r>
            <a:br>
              <a:rPr lang="en-US" b="1" dirty="0">
                <a:solidFill>
                  <a:schemeClr val="bg1"/>
                </a:solidFill>
              </a:rPr>
            </a:br>
            <a:endParaRPr lang="en-US" dirty="0"/>
          </a:p>
        </p:txBody>
      </p:sp>
      <p:sp>
        <p:nvSpPr>
          <p:cNvPr id="11" name="TextBox 10">
            <a:extLst>
              <a:ext uri="{FF2B5EF4-FFF2-40B4-BE49-F238E27FC236}">
                <a16:creationId xmlns:a16="http://schemas.microsoft.com/office/drawing/2014/main" id="{5A4C2BEB-0D7B-DBFB-4C94-2F956DDB0251}"/>
              </a:ext>
            </a:extLst>
          </p:cNvPr>
          <p:cNvSpPr txBox="1"/>
          <p:nvPr/>
        </p:nvSpPr>
        <p:spPr>
          <a:xfrm>
            <a:off x="872107" y="1207447"/>
            <a:ext cx="2927331" cy="584775"/>
          </a:xfrm>
          <a:prstGeom prst="rect">
            <a:avLst/>
          </a:prstGeom>
          <a:noFill/>
        </p:spPr>
        <p:txBody>
          <a:bodyPr wrap="square" rtlCol="0">
            <a:spAutoFit/>
          </a:bodyPr>
          <a:lstStyle/>
          <a:p>
            <a:r>
              <a:rPr lang="en-US" sz="1600" i="1" dirty="0">
                <a:solidFill>
                  <a:schemeClr val="bg1"/>
                </a:solidFill>
              </a:rPr>
              <a:t>Type a message in chat if you need tech support. </a:t>
            </a:r>
          </a:p>
        </p:txBody>
      </p:sp>
      <p:sp>
        <p:nvSpPr>
          <p:cNvPr id="13" name="TextBox 12">
            <a:extLst>
              <a:ext uri="{FF2B5EF4-FFF2-40B4-BE49-F238E27FC236}">
                <a16:creationId xmlns:a16="http://schemas.microsoft.com/office/drawing/2014/main" id="{00004477-64F8-A38F-612F-7CFB333CB06E}"/>
              </a:ext>
            </a:extLst>
          </p:cNvPr>
          <p:cNvSpPr txBox="1"/>
          <p:nvPr/>
        </p:nvSpPr>
        <p:spPr>
          <a:xfrm>
            <a:off x="890033" y="1885120"/>
            <a:ext cx="2927331" cy="830997"/>
          </a:xfrm>
          <a:prstGeom prst="rect">
            <a:avLst/>
          </a:prstGeom>
          <a:noFill/>
        </p:spPr>
        <p:txBody>
          <a:bodyPr wrap="square" rtlCol="0">
            <a:spAutoFit/>
          </a:bodyPr>
          <a:lstStyle/>
          <a:p>
            <a:r>
              <a:rPr lang="en-US" sz="1600" i="1" dirty="0">
                <a:solidFill>
                  <a:schemeClr val="bg1"/>
                </a:solidFill>
              </a:rPr>
              <a:t>Click on Show Captions to turn on the automatic closed captions.</a:t>
            </a:r>
          </a:p>
        </p:txBody>
      </p:sp>
      <p:sp>
        <p:nvSpPr>
          <p:cNvPr id="14" name="Rectangle 13">
            <a:extLst>
              <a:ext uri="{FF2B5EF4-FFF2-40B4-BE49-F238E27FC236}">
                <a16:creationId xmlns:a16="http://schemas.microsoft.com/office/drawing/2014/main" id="{D0222F03-785C-1142-BDE3-D12EB5CD7EB5}"/>
              </a:ext>
            </a:extLst>
          </p:cNvPr>
          <p:cNvSpPr/>
          <p:nvPr/>
        </p:nvSpPr>
        <p:spPr>
          <a:xfrm>
            <a:off x="283771" y="2050567"/>
            <a:ext cx="488689" cy="364775"/>
          </a:xfrm>
          <a:prstGeom prst="rect">
            <a:avLst/>
          </a:prstGeom>
          <a:no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bg1"/>
                </a:solidFill>
              </a:rPr>
              <a:t>CC</a:t>
            </a:r>
          </a:p>
        </p:txBody>
      </p:sp>
      <p:pic>
        <p:nvPicPr>
          <p:cNvPr id="17" name="Graphic 16" descr="Badge Question Mark outline">
            <a:extLst>
              <a:ext uri="{FF2B5EF4-FFF2-40B4-BE49-F238E27FC236}">
                <a16:creationId xmlns:a16="http://schemas.microsoft.com/office/drawing/2014/main" id="{BCF93E86-A81A-41DE-8536-B5F4823CBD6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25776" y="1174770"/>
            <a:ext cx="646331" cy="646331"/>
          </a:xfrm>
          <a:prstGeom prst="rect">
            <a:avLst/>
          </a:prstGeom>
        </p:spPr>
      </p:pic>
    </p:spTree>
    <p:custDataLst>
      <p:tags r:id="rId1"/>
    </p:custDataLst>
    <p:extLst>
      <p:ext uri="{BB962C8B-B14F-4D97-AF65-F5344CB8AC3E}">
        <p14:creationId xmlns:p14="http://schemas.microsoft.com/office/powerpoint/2010/main" val="3826988081"/>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resentation Titl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B558F9B-471C-CC6C-6148-1FEBE5CF98D7}"/>
              </a:ext>
            </a:extLst>
          </p:cNvPr>
          <p:cNvSpPr/>
          <p:nvPr/>
        </p:nvSpPr>
        <p:spPr>
          <a:xfrm>
            <a:off x="0" y="0"/>
            <a:ext cx="4040658" cy="6606295"/>
          </a:xfrm>
          <a:prstGeom prst="rect">
            <a:avLst/>
          </a:prstGeom>
          <a:gradFill flip="none" rotWithShape="1">
            <a:gsLst>
              <a:gs pos="0">
                <a:srgbClr val="306EB6"/>
              </a:gs>
              <a:gs pos="100000">
                <a:srgbClr val="26346F"/>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A424A46A-3BAB-CE99-D4CD-FA2296CAAB54}"/>
              </a:ext>
            </a:extLst>
          </p:cNvPr>
          <p:cNvPicPr>
            <a:picLocks noChangeAspect="1"/>
          </p:cNvPicPr>
          <p:nvPr/>
        </p:nvPicPr>
        <p:blipFill>
          <a:blip r:embed="rId3">
            <a:alphaModFix amt="35000"/>
          </a:blip>
          <a:stretch>
            <a:fillRect/>
          </a:stretch>
        </p:blipFill>
        <p:spPr>
          <a:xfrm>
            <a:off x="1244008" y="-24475"/>
            <a:ext cx="3925655" cy="6637456"/>
          </a:xfrm>
          <a:prstGeom prst="rect">
            <a:avLst/>
          </a:prstGeom>
        </p:spPr>
      </p:pic>
      <p:sp>
        <p:nvSpPr>
          <p:cNvPr id="10" name="Rectangle 9">
            <a:extLst>
              <a:ext uri="{FF2B5EF4-FFF2-40B4-BE49-F238E27FC236}">
                <a16:creationId xmlns:a16="http://schemas.microsoft.com/office/drawing/2014/main" id="{0CB30996-7D18-1C18-CA2B-F031E226B379}"/>
              </a:ext>
            </a:extLst>
          </p:cNvPr>
          <p:cNvSpPr/>
          <p:nvPr/>
        </p:nvSpPr>
        <p:spPr>
          <a:xfrm>
            <a:off x="4040658" y="-24475"/>
            <a:ext cx="8151342" cy="663077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9" name="Title 1">
            <a:extLst>
              <a:ext uri="{FF2B5EF4-FFF2-40B4-BE49-F238E27FC236}">
                <a16:creationId xmlns:a16="http://schemas.microsoft.com/office/drawing/2014/main" id="{1D165965-333B-5134-0DB3-A3ED7F6A23BC}"/>
              </a:ext>
            </a:extLst>
          </p:cNvPr>
          <p:cNvSpPr>
            <a:spLocks noGrp="1"/>
          </p:cNvSpPr>
          <p:nvPr>
            <p:ph type="title" hasCustomPrompt="1"/>
          </p:nvPr>
        </p:nvSpPr>
        <p:spPr>
          <a:xfrm>
            <a:off x="4290366" y="2216423"/>
            <a:ext cx="7640377" cy="461665"/>
          </a:xfrm>
        </p:spPr>
        <p:txBody>
          <a:bodyPr>
            <a:noAutofit/>
          </a:bodyPr>
          <a:lstStyle>
            <a:lvl1pPr>
              <a:defRPr sz="3600">
                <a:solidFill>
                  <a:srgbClr val="306EB6"/>
                </a:solidFill>
              </a:defRPr>
            </a:lvl1pPr>
          </a:lstStyle>
          <a:p>
            <a:r>
              <a:rPr lang="en-US" dirty="0"/>
              <a:t>Add Slide Title Here</a:t>
            </a:r>
          </a:p>
        </p:txBody>
      </p:sp>
      <p:sp>
        <p:nvSpPr>
          <p:cNvPr id="21" name="Text Placeholder 20">
            <a:extLst>
              <a:ext uri="{FF2B5EF4-FFF2-40B4-BE49-F238E27FC236}">
                <a16:creationId xmlns:a16="http://schemas.microsoft.com/office/drawing/2014/main" id="{10D4098A-80F3-3330-2C1E-989539363DFB}"/>
              </a:ext>
            </a:extLst>
          </p:cNvPr>
          <p:cNvSpPr>
            <a:spLocks noGrp="1"/>
          </p:cNvSpPr>
          <p:nvPr>
            <p:ph type="body" sz="quarter" idx="11" hasCustomPrompt="1"/>
          </p:nvPr>
        </p:nvSpPr>
        <p:spPr>
          <a:xfrm>
            <a:off x="4290366" y="2756581"/>
            <a:ext cx="4076700" cy="901700"/>
          </a:xfrm>
        </p:spPr>
        <p:txBody>
          <a:bodyPr>
            <a:noAutofit/>
          </a:bodyPr>
          <a:lstStyle>
            <a:lvl1pPr marL="0" indent="0">
              <a:buNone/>
              <a:defRPr sz="2800">
                <a:solidFill>
                  <a:srgbClr val="231E20"/>
                </a:solidFill>
                <a:latin typeface="Roboto" panose="02000000000000000000" pitchFamily="2" charset="0"/>
                <a:ea typeface="Roboto" panose="02000000000000000000" pitchFamily="2" charset="0"/>
              </a:defRPr>
            </a:lvl1pPr>
          </a:lstStyle>
          <a:p>
            <a:pPr lvl="0"/>
            <a:r>
              <a:rPr lang="en-US" dirty="0"/>
              <a:t>Add Subtitle Here</a:t>
            </a:r>
          </a:p>
          <a:p>
            <a:pPr lvl="0"/>
            <a:r>
              <a:rPr lang="en-US" dirty="0"/>
              <a:t>Add Date Here</a:t>
            </a:r>
          </a:p>
        </p:txBody>
      </p:sp>
      <p:sp>
        <p:nvSpPr>
          <p:cNvPr id="23" name="Text Placeholder 22">
            <a:extLst>
              <a:ext uri="{FF2B5EF4-FFF2-40B4-BE49-F238E27FC236}">
                <a16:creationId xmlns:a16="http://schemas.microsoft.com/office/drawing/2014/main" id="{61357CCD-A493-01E2-D447-05BE59C8434C}"/>
              </a:ext>
            </a:extLst>
          </p:cNvPr>
          <p:cNvSpPr>
            <a:spLocks noGrp="1"/>
          </p:cNvSpPr>
          <p:nvPr>
            <p:ph type="body" sz="quarter" idx="12" hasCustomPrompt="1"/>
          </p:nvPr>
        </p:nvSpPr>
        <p:spPr>
          <a:xfrm>
            <a:off x="4290366" y="3979095"/>
            <a:ext cx="5376862" cy="461665"/>
          </a:xfrm>
        </p:spPr>
        <p:txBody>
          <a:bodyPr>
            <a:noAutofit/>
          </a:bodyPr>
          <a:lstStyle>
            <a:lvl1pPr marL="0" indent="0">
              <a:buNone/>
              <a:defRPr sz="2400" b="1">
                <a:solidFill>
                  <a:srgbClr val="231E20"/>
                </a:solidFill>
                <a:latin typeface="Roboto" panose="02000000000000000000" pitchFamily="2" charset="0"/>
                <a:ea typeface="Roboto" panose="02000000000000000000" pitchFamily="2" charset="0"/>
              </a:defRPr>
            </a:lvl1pPr>
          </a:lstStyle>
          <a:p>
            <a:pPr lvl="0"/>
            <a:r>
              <a:rPr lang="en-US" dirty="0"/>
              <a:t>Add Speaker Names Here</a:t>
            </a:r>
          </a:p>
        </p:txBody>
      </p:sp>
      <p:pic>
        <p:nvPicPr>
          <p:cNvPr id="4" name="Picture 3">
            <a:extLst>
              <a:ext uri="{FF2B5EF4-FFF2-40B4-BE49-F238E27FC236}">
                <a16:creationId xmlns:a16="http://schemas.microsoft.com/office/drawing/2014/main" id="{51B51FF7-9A51-64A6-A50E-54521CDC6AB3}"/>
              </a:ext>
            </a:extLst>
          </p:cNvPr>
          <p:cNvPicPr>
            <a:picLocks noChangeAspect="1"/>
          </p:cNvPicPr>
          <p:nvPr/>
        </p:nvPicPr>
        <p:blipFill>
          <a:blip r:embed="rId4"/>
          <a:stretch>
            <a:fillRect/>
          </a:stretch>
        </p:blipFill>
        <p:spPr>
          <a:xfrm>
            <a:off x="356333" y="5401339"/>
            <a:ext cx="3207849" cy="980176"/>
          </a:xfrm>
          <a:prstGeom prst="rect">
            <a:avLst/>
          </a:prstGeom>
        </p:spPr>
      </p:pic>
    </p:spTree>
    <p:custDataLst>
      <p:tags r:id="rId1"/>
    </p:custDataLst>
    <p:extLst>
      <p:ext uri="{BB962C8B-B14F-4D97-AF65-F5344CB8AC3E}">
        <p14:creationId xmlns:p14="http://schemas.microsoft.com/office/powerpoint/2010/main" val="724317884"/>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Zoom">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DD078702-A7EC-D257-38D4-13A70780384E}"/>
              </a:ext>
            </a:extLst>
          </p:cNvPr>
          <p:cNvGrpSpPr/>
          <p:nvPr/>
        </p:nvGrpSpPr>
        <p:grpSpPr>
          <a:xfrm>
            <a:off x="106680" y="1039939"/>
            <a:ext cx="11978640" cy="5298853"/>
            <a:chOff x="59590" y="434149"/>
            <a:chExt cx="11978640" cy="5298853"/>
          </a:xfrm>
        </p:grpSpPr>
        <p:pic>
          <p:nvPicPr>
            <p:cNvPr id="15" name="Google Shape;67;p1" title="Zoom Lower Options Bar Image">
              <a:extLst>
                <a:ext uri="{FF2B5EF4-FFF2-40B4-BE49-F238E27FC236}">
                  <a16:creationId xmlns:a16="http://schemas.microsoft.com/office/drawing/2014/main" id="{ECBED101-F851-5581-01EE-B8F9C9171994}"/>
                </a:ext>
              </a:extLst>
            </p:cNvPr>
            <p:cNvPicPr preferRelativeResize="0">
              <a:picLocks/>
            </p:cNvPicPr>
            <p:nvPr/>
          </p:nvPicPr>
          <p:blipFill rotWithShape="1">
            <a:blip r:embed="rId3">
              <a:alphaModFix/>
            </a:blip>
            <a:srcRect/>
            <a:stretch/>
          </p:blipFill>
          <p:spPr>
            <a:xfrm>
              <a:off x="59590" y="5074182"/>
              <a:ext cx="11978640" cy="580821"/>
            </a:xfrm>
            <a:prstGeom prst="rect">
              <a:avLst/>
            </a:prstGeom>
            <a:noFill/>
            <a:ln>
              <a:noFill/>
            </a:ln>
          </p:spPr>
        </p:pic>
        <p:grpSp>
          <p:nvGrpSpPr>
            <p:cNvPr id="8" name="Group 7">
              <a:extLst>
                <a:ext uri="{FF2B5EF4-FFF2-40B4-BE49-F238E27FC236}">
                  <a16:creationId xmlns:a16="http://schemas.microsoft.com/office/drawing/2014/main" id="{AD7C703E-E3E0-288B-D235-CA495C0A1F61}"/>
                </a:ext>
              </a:extLst>
            </p:cNvPr>
            <p:cNvGrpSpPr/>
            <p:nvPr/>
          </p:nvGrpSpPr>
          <p:grpSpPr>
            <a:xfrm>
              <a:off x="4137544" y="5129321"/>
              <a:ext cx="4660487" cy="603681"/>
              <a:chOff x="3556463" y="5506015"/>
              <a:chExt cx="4660487" cy="603681"/>
            </a:xfrm>
          </p:grpSpPr>
          <p:pic>
            <p:nvPicPr>
              <p:cNvPr id="6" name="Picture 5">
                <a:extLst>
                  <a:ext uri="{FF2B5EF4-FFF2-40B4-BE49-F238E27FC236}">
                    <a16:creationId xmlns:a16="http://schemas.microsoft.com/office/drawing/2014/main" id="{846FFCC1-0EE2-D6EA-E74C-D94197330D8E}"/>
                  </a:ext>
                </a:extLst>
              </p:cNvPr>
              <p:cNvPicPr>
                <a:picLocks noChangeAspect="1"/>
              </p:cNvPicPr>
              <p:nvPr/>
            </p:nvPicPr>
            <p:blipFill rotWithShape="1">
              <a:blip r:embed="rId4"/>
              <a:srcRect l="27147" r="43166" b="-15038"/>
              <a:stretch/>
            </p:blipFill>
            <p:spPr>
              <a:xfrm>
                <a:off x="3556463" y="5528875"/>
                <a:ext cx="2912918" cy="580821"/>
              </a:xfrm>
              <a:prstGeom prst="rect">
                <a:avLst/>
              </a:prstGeom>
            </p:spPr>
          </p:pic>
          <p:pic>
            <p:nvPicPr>
              <p:cNvPr id="7" name="Picture 6">
                <a:extLst>
                  <a:ext uri="{FF2B5EF4-FFF2-40B4-BE49-F238E27FC236}">
                    <a16:creationId xmlns:a16="http://schemas.microsoft.com/office/drawing/2014/main" id="{4B48875D-EECC-2F16-23E3-D1A378A4023D}"/>
                  </a:ext>
                </a:extLst>
              </p:cNvPr>
              <p:cNvPicPr>
                <a:picLocks noChangeAspect="1"/>
              </p:cNvPicPr>
              <p:nvPr/>
            </p:nvPicPr>
            <p:blipFill rotWithShape="1">
              <a:blip r:embed="rId4"/>
              <a:srcRect l="82190" t="1" b="-16797"/>
              <a:stretch/>
            </p:blipFill>
            <p:spPr>
              <a:xfrm>
                <a:off x="6469381" y="5506015"/>
                <a:ext cx="1747569" cy="589703"/>
              </a:xfrm>
              <a:prstGeom prst="rect">
                <a:avLst/>
              </a:prstGeom>
            </p:spPr>
          </p:pic>
        </p:grpSp>
        <p:sp>
          <p:nvSpPr>
            <p:cNvPr id="16" name="Google Shape;70;p1" title="Highlight Circle">
              <a:extLst>
                <a:ext uri="{FF2B5EF4-FFF2-40B4-BE49-F238E27FC236}">
                  <a16:creationId xmlns:a16="http://schemas.microsoft.com/office/drawing/2014/main" id="{30B45200-094E-51AB-698B-CFF72EF1D8B0}"/>
                </a:ext>
              </a:extLst>
            </p:cNvPr>
            <p:cNvSpPr/>
            <p:nvPr/>
          </p:nvSpPr>
          <p:spPr>
            <a:xfrm>
              <a:off x="650832" y="5195562"/>
              <a:ext cx="274320" cy="274320"/>
            </a:xfrm>
            <a:prstGeom prst="ellipse">
              <a:avLst/>
            </a:prstGeom>
            <a:noFill/>
            <a:ln w="25400" cap="flat" cmpd="sng">
              <a:solidFill>
                <a:srgbClr val="C0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accent4"/>
                </a:solidFill>
                <a:latin typeface="Open Sans"/>
                <a:ea typeface="Open Sans"/>
                <a:cs typeface="Open Sans"/>
                <a:sym typeface="Open Sans"/>
              </a:endParaRPr>
            </a:p>
          </p:txBody>
        </p:sp>
        <p:sp>
          <p:nvSpPr>
            <p:cNvPr id="17" name="Google Shape;71;p1" title="Highlight Box">
              <a:extLst>
                <a:ext uri="{FF2B5EF4-FFF2-40B4-BE49-F238E27FC236}">
                  <a16:creationId xmlns:a16="http://schemas.microsoft.com/office/drawing/2014/main" id="{7495F394-39A1-C3A8-2141-B4D6AE0F2EC4}"/>
                </a:ext>
              </a:extLst>
            </p:cNvPr>
            <p:cNvSpPr/>
            <p:nvPr/>
          </p:nvSpPr>
          <p:spPr>
            <a:xfrm>
              <a:off x="122912" y="5131332"/>
              <a:ext cx="1751608" cy="500811"/>
            </a:xfrm>
            <a:prstGeom prst="rect">
              <a:avLst/>
            </a:prstGeom>
            <a:noFill/>
            <a:ln w="57150" cap="flat" cmpd="sng">
              <a:solidFill>
                <a:srgbClr val="39BB4A"/>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75A22"/>
                </a:solidFill>
                <a:latin typeface="Open Sans"/>
                <a:ea typeface="Open Sans"/>
                <a:cs typeface="Open Sans"/>
                <a:sym typeface="Open Sans"/>
              </a:endParaRPr>
            </a:p>
          </p:txBody>
        </p:sp>
        <p:sp>
          <p:nvSpPr>
            <p:cNvPr id="18" name="Google Shape;74;p1">
              <a:extLst>
                <a:ext uri="{FF2B5EF4-FFF2-40B4-BE49-F238E27FC236}">
                  <a16:creationId xmlns:a16="http://schemas.microsoft.com/office/drawing/2014/main" id="{AD657C86-39CA-61C2-540F-52EC6918C9E4}"/>
                </a:ext>
              </a:extLst>
            </p:cNvPr>
            <p:cNvSpPr txBox="1"/>
            <p:nvPr/>
          </p:nvSpPr>
          <p:spPr>
            <a:xfrm>
              <a:off x="2765945" y="3146914"/>
              <a:ext cx="2743199" cy="181584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b="0" i="0" u="none" strike="noStrike" cap="none" dirty="0">
                  <a:solidFill>
                    <a:schemeClr val="dk1"/>
                  </a:solidFill>
                  <a:latin typeface="Open Sans"/>
                  <a:ea typeface="Open Sans"/>
                  <a:cs typeface="Open Sans"/>
                  <a:sym typeface="Open Sans"/>
                </a:rPr>
                <a:t>Click the </a:t>
              </a:r>
              <a:r>
                <a:rPr lang="en-US" sz="1400" b="1" i="0" u="none" strike="noStrike" cap="none" dirty="0">
                  <a:solidFill>
                    <a:srgbClr val="39B54A"/>
                  </a:solidFill>
                  <a:latin typeface="Open Sans"/>
                  <a:ea typeface="Open Sans"/>
                  <a:cs typeface="Open Sans"/>
                  <a:sym typeface="Open Sans"/>
                </a:rPr>
                <a:t>microphone icon </a:t>
              </a:r>
              <a:r>
                <a:rPr lang="en-US" sz="1400" b="0" i="0" u="none" strike="noStrike" cap="none" dirty="0">
                  <a:solidFill>
                    <a:schemeClr val="dk1"/>
                  </a:solidFill>
                  <a:latin typeface="Open Sans"/>
                  <a:ea typeface="Open Sans"/>
                  <a:cs typeface="Open Sans"/>
                  <a:sym typeface="Open Sans"/>
                </a:rPr>
                <a:t>near the bottom of your screen to mute or unmute yourself. </a:t>
              </a:r>
              <a:endParaRPr sz="1400" dirty="0">
                <a:solidFill>
                  <a:schemeClr val="dk1"/>
                </a:solidFill>
                <a:latin typeface="Open Sans"/>
                <a:ea typeface="Open Sans"/>
                <a:cs typeface="Open Sans"/>
                <a:sym typeface="Open Sans"/>
              </a:endParaRPr>
            </a:p>
            <a:p>
              <a:pPr marL="0" marR="0" lvl="0" indent="0" algn="l" rtl="0">
                <a:spcBef>
                  <a:spcPts val="0"/>
                </a:spcBef>
                <a:spcAft>
                  <a:spcPts val="0"/>
                </a:spcAft>
                <a:buNone/>
              </a:pPr>
              <a:endParaRPr sz="1400" dirty="0">
                <a:solidFill>
                  <a:srgbClr val="F75A22"/>
                </a:solidFill>
                <a:latin typeface="Open Sans"/>
                <a:ea typeface="Open Sans"/>
                <a:cs typeface="Open Sans"/>
                <a:sym typeface="Open Sans"/>
              </a:endParaRPr>
            </a:p>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Click the </a:t>
              </a:r>
              <a:r>
                <a:rPr lang="en-US" sz="1400" b="1" dirty="0">
                  <a:solidFill>
                    <a:srgbClr val="39BB4A"/>
                  </a:solidFill>
                  <a:latin typeface="Open Sans"/>
                  <a:ea typeface="Open Sans"/>
                  <a:cs typeface="Open Sans"/>
                  <a:sym typeface="Open Sans"/>
                </a:rPr>
                <a:t>camera </a:t>
              </a:r>
              <a:r>
                <a:rPr lang="en-US" sz="1400" dirty="0">
                  <a:solidFill>
                    <a:schemeClr val="dk1"/>
                  </a:solidFill>
                  <a:latin typeface="Open Sans"/>
                  <a:ea typeface="Open Sans"/>
                  <a:cs typeface="Open Sans"/>
                  <a:sym typeface="Open Sans"/>
                </a:rPr>
                <a:t>icon to turn on or turn off your camera.</a:t>
              </a:r>
              <a:endParaRPr sz="1400" dirty="0">
                <a:solidFill>
                  <a:srgbClr val="F75A22"/>
                </a:solidFill>
                <a:latin typeface="Open Sans"/>
                <a:ea typeface="Open Sans"/>
                <a:cs typeface="Open Sans"/>
                <a:sym typeface="Open Sans"/>
              </a:endParaRPr>
            </a:p>
            <a:p>
              <a:pPr marL="171450" marR="0" lvl="0" indent="-82550" algn="l" rtl="0">
                <a:spcBef>
                  <a:spcPts val="0"/>
                </a:spcBef>
                <a:spcAft>
                  <a:spcPts val="0"/>
                </a:spcAft>
                <a:buClr>
                  <a:schemeClr val="dk1"/>
                </a:buClr>
                <a:buSzPts val="1400"/>
                <a:buFont typeface="Arial"/>
                <a:buNone/>
              </a:pPr>
              <a:endParaRPr sz="1400" dirty="0">
                <a:solidFill>
                  <a:schemeClr val="dk1"/>
                </a:solidFill>
                <a:latin typeface="Open Sans"/>
                <a:ea typeface="Open Sans"/>
                <a:cs typeface="Open Sans"/>
                <a:sym typeface="Open Sans"/>
              </a:endParaRPr>
            </a:p>
          </p:txBody>
        </p:sp>
        <p:sp>
          <p:nvSpPr>
            <p:cNvPr id="19" name="Google Shape;75;p1" title="Use or Mute Your Microphone">
              <a:extLst>
                <a:ext uri="{FF2B5EF4-FFF2-40B4-BE49-F238E27FC236}">
                  <a16:creationId xmlns:a16="http://schemas.microsoft.com/office/drawing/2014/main" id="{A79A0B1D-740C-FDF8-F22F-5A3B18E2DC41}"/>
                </a:ext>
              </a:extLst>
            </p:cNvPr>
            <p:cNvSpPr txBox="1"/>
            <p:nvPr/>
          </p:nvSpPr>
          <p:spPr>
            <a:xfrm>
              <a:off x="2751175" y="2753651"/>
              <a:ext cx="2743200" cy="338554"/>
            </a:xfrm>
            <a:prstGeom prst="rect">
              <a:avLst/>
            </a:prstGeom>
            <a:solidFill>
              <a:schemeClr val="accent3"/>
            </a:solidFill>
            <a:ln w="38100" cap="flat" cmpd="sng">
              <a:solidFill>
                <a:schemeClr val="accent3"/>
              </a:solidFill>
              <a:prstDash val="solid"/>
              <a:round/>
              <a:headEnd type="none" w="sm" len="sm"/>
              <a:tailEnd type="none" w="sm" len="sm"/>
            </a:ln>
          </p:spPr>
          <p:txBody>
            <a:bodyPr spcFirstLastPara="1" wrap="square" lIns="91425" tIns="45700" rIns="91425" bIns="45700" anchor="t" anchorCtr="0">
              <a:spAutoFit/>
            </a:bodyPr>
            <a:lstStyle>
              <a:defPPr>
                <a:defRPr lang="en-US"/>
              </a:defPPr>
              <a:lvl1pPr marR="0" lvl="0" indent="0" algn="ctr">
                <a:spcBef>
                  <a:spcPts val="0"/>
                </a:spcBef>
                <a:spcAft>
                  <a:spcPts val="0"/>
                </a:spcAft>
                <a:buNone/>
                <a:defRPr sz="1600" b="1">
                  <a:solidFill>
                    <a:schemeClr val="lt1"/>
                  </a:solidFill>
                  <a:latin typeface="+mj-lt"/>
                  <a:ea typeface="Open Sans"/>
                  <a:cs typeface="Open Sans"/>
                </a:defRPr>
              </a:lvl1pPr>
            </a:lstStyle>
            <a:p>
              <a:pPr lvl="0"/>
              <a:r>
                <a:rPr lang="en-US" dirty="0">
                  <a:sym typeface="Open Sans"/>
                </a:rPr>
                <a:t>Microphone &amp; Camera</a:t>
              </a:r>
              <a:endParaRPr dirty="0">
                <a:sym typeface="Open Sans"/>
              </a:endParaRPr>
            </a:p>
          </p:txBody>
        </p:sp>
        <p:pic>
          <p:nvPicPr>
            <p:cNvPr id="20" name="Google Shape;77;p1" title="Microphone Menu Image">
              <a:extLst>
                <a:ext uri="{FF2B5EF4-FFF2-40B4-BE49-F238E27FC236}">
                  <a16:creationId xmlns:a16="http://schemas.microsoft.com/office/drawing/2014/main" id="{BE2D2B12-A7D6-C963-89BD-D8C8E68822FE}"/>
                </a:ext>
              </a:extLst>
            </p:cNvPr>
            <p:cNvPicPr preferRelativeResize="0"/>
            <p:nvPr/>
          </p:nvPicPr>
          <p:blipFill rotWithShape="1">
            <a:blip r:embed="rId5">
              <a:alphaModFix/>
            </a:blip>
            <a:srcRect/>
            <a:stretch/>
          </p:blipFill>
          <p:spPr>
            <a:xfrm>
              <a:off x="185609" y="2685064"/>
              <a:ext cx="2133299" cy="2433493"/>
            </a:xfrm>
            <a:prstGeom prst="rect">
              <a:avLst/>
            </a:prstGeom>
            <a:noFill/>
            <a:ln>
              <a:noFill/>
            </a:ln>
          </p:spPr>
        </p:pic>
        <p:sp>
          <p:nvSpPr>
            <p:cNvPr id="21" name="Google Shape;78;p1" title="Text Border Box">
              <a:extLst>
                <a:ext uri="{FF2B5EF4-FFF2-40B4-BE49-F238E27FC236}">
                  <a16:creationId xmlns:a16="http://schemas.microsoft.com/office/drawing/2014/main" id="{B11DA436-904C-44DB-26D9-53A8C56131F3}"/>
                </a:ext>
              </a:extLst>
            </p:cNvPr>
            <p:cNvSpPr/>
            <p:nvPr/>
          </p:nvSpPr>
          <p:spPr>
            <a:xfrm>
              <a:off x="9026942" y="772703"/>
              <a:ext cx="2743200" cy="4019109"/>
            </a:xfrm>
            <a:prstGeom prst="rect">
              <a:avLst/>
            </a:prstGeom>
            <a:noFill/>
            <a:ln w="25400" cap="flat" cmpd="sng">
              <a:solidFill>
                <a:srgbClr val="00386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Open Sans"/>
                <a:ea typeface="Open Sans"/>
                <a:cs typeface="Open Sans"/>
                <a:sym typeface="Open Sans"/>
              </a:endParaRPr>
            </a:p>
          </p:txBody>
        </p:sp>
        <p:sp>
          <p:nvSpPr>
            <p:cNvPr id="22" name="Google Shape;79;p1">
              <a:extLst>
                <a:ext uri="{FF2B5EF4-FFF2-40B4-BE49-F238E27FC236}">
                  <a16:creationId xmlns:a16="http://schemas.microsoft.com/office/drawing/2014/main" id="{DE737E42-350A-ACC0-7886-38633C551B4D}"/>
                </a:ext>
              </a:extLst>
            </p:cNvPr>
            <p:cNvSpPr txBox="1"/>
            <p:nvPr/>
          </p:nvSpPr>
          <p:spPr>
            <a:xfrm>
              <a:off x="9029875" y="867543"/>
              <a:ext cx="2743200" cy="181588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Send a message for technology questions.</a:t>
              </a:r>
              <a:endParaRPr dirty="0"/>
            </a:p>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Click on the </a:t>
              </a:r>
              <a:r>
                <a:rPr lang="en-US" sz="1400" b="1" dirty="0">
                  <a:solidFill>
                    <a:srgbClr val="602D91"/>
                  </a:solidFill>
                  <a:latin typeface="Open Sans"/>
                  <a:ea typeface="Open Sans"/>
                  <a:cs typeface="Open Sans"/>
                  <a:sym typeface="Open Sans"/>
                </a:rPr>
                <a:t>Chat</a:t>
              </a:r>
              <a:r>
                <a:rPr lang="en-US" sz="1400" dirty="0">
                  <a:solidFill>
                    <a:srgbClr val="602D91"/>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icon at the bottom of your screen to open the chat. Type in your question and press Enter for assistance. Click </a:t>
              </a:r>
              <a:r>
                <a:rPr lang="en-US" sz="1400" b="1" dirty="0">
                  <a:solidFill>
                    <a:srgbClr val="602D91"/>
                  </a:solidFill>
                  <a:latin typeface="Open Sans"/>
                  <a:ea typeface="Open Sans"/>
                  <a:cs typeface="Open Sans"/>
                  <a:sym typeface="Open Sans"/>
                </a:rPr>
                <a:t>Chat</a:t>
              </a:r>
              <a:r>
                <a:rPr lang="en-US" sz="1400" dirty="0">
                  <a:solidFill>
                    <a:srgbClr val="602D91"/>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again to close the window.</a:t>
              </a:r>
              <a:endParaRPr dirty="0"/>
            </a:p>
          </p:txBody>
        </p:sp>
        <p:sp>
          <p:nvSpPr>
            <p:cNvPr id="23" name="Google Shape;80;p1">
              <a:extLst>
                <a:ext uri="{FF2B5EF4-FFF2-40B4-BE49-F238E27FC236}">
                  <a16:creationId xmlns:a16="http://schemas.microsoft.com/office/drawing/2014/main" id="{B0F3D419-0C9A-C244-B1B8-4409F3189148}"/>
                </a:ext>
              </a:extLst>
            </p:cNvPr>
            <p:cNvSpPr txBox="1"/>
            <p:nvPr/>
          </p:nvSpPr>
          <p:spPr>
            <a:xfrm>
              <a:off x="9029875" y="455141"/>
              <a:ext cx="2743200" cy="338554"/>
            </a:xfrm>
            <a:prstGeom prst="rect">
              <a:avLst/>
            </a:prstGeom>
            <a:solidFill>
              <a:schemeClr val="accent3"/>
            </a:solidFill>
            <a:ln w="38100" cap="flat" cmpd="sng">
              <a:solidFill>
                <a:schemeClr val="accent3"/>
              </a:solidFill>
              <a:prstDash val="solid"/>
              <a:round/>
              <a:headEnd type="none" w="sm" len="sm"/>
              <a:tailEnd type="none" w="sm" len="sm"/>
            </a:ln>
          </p:spPr>
          <p:txBody>
            <a:bodyPr spcFirstLastPara="1" wrap="square" lIns="91425" tIns="45700" rIns="91425" bIns="45700" anchor="t" anchorCtr="0">
              <a:spAutoFit/>
            </a:bodyPr>
            <a:lstStyle>
              <a:defPPr>
                <a:defRPr lang="en-US"/>
              </a:defPPr>
              <a:lvl1pPr marR="0" lvl="0" indent="0" algn="ctr">
                <a:spcBef>
                  <a:spcPts val="0"/>
                </a:spcBef>
                <a:spcAft>
                  <a:spcPts val="0"/>
                </a:spcAft>
                <a:buNone/>
                <a:defRPr sz="1600" b="1">
                  <a:solidFill>
                    <a:schemeClr val="lt1"/>
                  </a:solidFill>
                  <a:latin typeface="+mj-lt"/>
                  <a:ea typeface="Open Sans"/>
                  <a:cs typeface="Open Sans"/>
                </a:defRPr>
              </a:lvl1pPr>
            </a:lstStyle>
            <a:p>
              <a:pPr lvl="0"/>
              <a:r>
                <a:rPr lang="en-US" dirty="0">
                  <a:sym typeface="Open Sans"/>
                </a:rPr>
                <a:t>Tech Support</a:t>
              </a:r>
              <a:endParaRPr dirty="0"/>
            </a:p>
          </p:txBody>
        </p:sp>
        <p:sp>
          <p:nvSpPr>
            <p:cNvPr id="26" name="Google Shape;83;p1">
              <a:extLst>
                <a:ext uri="{FF2B5EF4-FFF2-40B4-BE49-F238E27FC236}">
                  <a16:creationId xmlns:a16="http://schemas.microsoft.com/office/drawing/2014/main" id="{459571E8-8BC2-698D-10B5-2A0DC8FD9F28}"/>
                </a:ext>
              </a:extLst>
            </p:cNvPr>
            <p:cNvSpPr txBox="1"/>
            <p:nvPr/>
          </p:nvSpPr>
          <p:spPr>
            <a:xfrm>
              <a:off x="5892521" y="867543"/>
              <a:ext cx="2743200" cy="246221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Click the </a:t>
              </a:r>
              <a:r>
                <a:rPr lang="en-US" sz="1400" b="1" dirty="0">
                  <a:solidFill>
                    <a:srgbClr val="004E89"/>
                  </a:solidFill>
                  <a:latin typeface="Open Sans"/>
                  <a:ea typeface="Open Sans"/>
                  <a:cs typeface="Open Sans"/>
                  <a:sym typeface="Open Sans"/>
                </a:rPr>
                <a:t>Participants </a:t>
              </a:r>
              <a:r>
                <a:rPr lang="en-US" sz="1400" dirty="0">
                  <a:solidFill>
                    <a:schemeClr val="dk1"/>
                  </a:solidFill>
                  <a:latin typeface="Open Sans"/>
                  <a:ea typeface="Open Sans"/>
                  <a:cs typeface="Open Sans"/>
                  <a:sym typeface="Open Sans"/>
                </a:rPr>
                <a:t>icon. Hover over your name, click </a:t>
              </a:r>
              <a:r>
                <a:rPr lang="en-US" sz="1400" b="1" dirty="0">
                  <a:solidFill>
                    <a:schemeClr val="dk1"/>
                  </a:solidFill>
                  <a:latin typeface="Open Sans"/>
                  <a:ea typeface="Open Sans"/>
                  <a:cs typeface="Open Sans"/>
                  <a:sym typeface="Open Sans"/>
                </a:rPr>
                <a:t>More</a:t>
              </a:r>
              <a:r>
                <a:rPr lang="en-US" sz="1400" dirty="0">
                  <a:solidFill>
                    <a:schemeClr val="dk1"/>
                  </a:solidFill>
                  <a:latin typeface="Open Sans"/>
                  <a:ea typeface="Open Sans"/>
                  <a:cs typeface="Open Sans"/>
                  <a:sym typeface="Open Sans"/>
                </a:rPr>
                <a:t>, click </a:t>
              </a:r>
              <a:r>
                <a:rPr lang="en-US" sz="1400" b="1" dirty="0">
                  <a:solidFill>
                    <a:schemeClr val="dk1"/>
                  </a:solidFill>
                  <a:latin typeface="Open Sans"/>
                  <a:ea typeface="Open Sans"/>
                  <a:cs typeface="Open Sans"/>
                  <a:sym typeface="Open Sans"/>
                </a:rPr>
                <a:t>Rename</a:t>
              </a:r>
              <a:r>
                <a:rPr lang="en-US" sz="1400" dirty="0">
                  <a:solidFill>
                    <a:schemeClr val="dk1"/>
                  </a:solidFill>
                  <a:latin typeface="Open Sans"/>
                  <a:ea typeface="Open Sans"/>
                  <a:cs typeface="Open Sans"/>
                  <a:sym typeface="Open Sans"/>
                </a:rPr>
                <a:t>, then enter your full name. </a:t>
              </a:r>
              <a:endParaRPr sz="1400" dirty="0">
                <a:solidFill>
                  <a:schemeClr val="dk1"/>
                </a:solidFill>
                <a:latin typeface="Open Sans"/>
                <a:ea typeface="Open Sans"/>
                <a:cs typeface="Open Sans"/>
                <a:sym typeface="Open Sans"/>
              </a:endParaRPr>
            </a:p>
            <a:p>
              <a:pPr marL="0" marR="0" lvl="0" indent="0" algn="l" rtl="0">
                <a:spcBef>
                  <a:spcPts val="0"/>
                </a:spcBef>
                <a:spcAft>
                  <a:spcPts val="0"/>
                </a:spcAft>
                <a:buNone/>
              </a:pPr>
              <a:endParaRPr sz="1400" dirty="0">
                <a:solidFill>
                  <a:schemeClr val="dk1"/>
                </a:solidFill>
                <a:latin typeface="Open Sans"/>
                <a:ea typeface="Open Sans"/>
                <a:cs typeface="Open Sans"/>
                <a:sym typeface="Open Sans"/>
              </a:endParaRPr>
            </a:p>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If multiple people from your agency are sharing your login, please enter everyone’s names so we can take attendance. Click </a:t>
              </a:r>
              <a:r>
                <a:rPr lang="en-US" sz="1400" b="1" dirty="0">
                  <a:solidFill>
                    <a:srgbClr val="004E89"/>
                  </a:solidFill>
                  <a:latin typeface="Open Sans"/>
                  <a:ea typeface="Open Sans"/>
                  <a:cs typeface="Open Sans"/>
                  <a:sym typeface="Open Sans"/>
                </a:rPr>
                <a:t>Participants</a:t>
              </a:r>
              <a:r>
                <a:rPr lang="en-US" sz="1400" dirty="0">
                  <a:solidFill>
                    <a:srgbClr val="004E89"/>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again to close the Participants window.</a:t>
              </a:r>
              <a:endParaRPr dirty="0"/>
            </a:p>
          </p:txBody>
        </p:sp>
        <p:sp>
          <p:nvSpPr>
            <p:cNvPr id="27" name="Google Shape;84;p1" title="Edit Your Name">
              <a:extLst>
                <a:ext uri="{FF2B5EF4-FFF2-40B4-BE49-F238E27FC236}">
                  <a16:creationId xmlns:a16="http://schemas.microsoft.com/office/drawing/2014/main" id="{48059E92-908A-5DDE-316C-14BE49AF1E04}"/>
                </a:ext>
              </a:extLst>
            </p:cNvPr>
            <p:cNvSpPr txBox="1"/>
            <p:nvPr/>
          </p:nvSpPr>
          <p:spPr>
            <a:xfrm>
              <a:off x="5892521" y="434149"/>
              <a:ext cx="2743200" cy="338554"/>
            </a:xfrm>
            <a:prstGeom prst="rect">
              <a:avLst/>
            </a:prstGeom>
            <a:solidFill>
              <a:schemeClr val="accent3"/>
            </a:solidFill>
            <a:ln w="38100" cap="flat" cmpd="sng">
              <a:solidFill>
                <a:schemeClr val="accent3"/>
              </a:solidFill>
              <a:prstDash val="solid"/>
              <a:round/>
              <a:headEnd type="none" w="sm" len="sm"/>
              <a:tailEnd type="none" w="sm" len="sm"/>
            </a:ln>
          </p:spPr>
          <p:txBody>
            <a:bodyPr spcFirstLastPara="1" wrap="square" lIns="91425" tIns="45700" rIns="91425" bIns="45700" anchor="t" anchorCtr="0">
              <a:spAutoFit/>
            </a:bodyPr>
            <a:lstStyle>
              <a:defPPr>
                <a:defRPr lang="en-US"/>
              </a:defPPr>
              <a:lvl1pPr marR="0" lvl="0" indent="0" algn="ctr">
                <a:spcBef>
                  <a:spcPts val="0"/>
                </a:spcBef>
                <a:spcAft>
                  <a:spcPts val="0"/>
                </a:spcAft>
                <a:buNone/>
                <a:defRPr sz="1600" b="1">
                  <a:solidFill>
                    <a:schemeClr val="lt1"/>
                  </a:solidFill>
                  <a:latin typeface="+mj-lt"/>
                  <a:ea typeface="Open Sans"/>
                  <a:cs typeface="Open Sans"/>
                </a:defRPr>
              </a:lvl1pPr>
            </a:lstStyle>
            <a:p>
              <a:pPr lvl="0"/>
              <a:r>
                <a:rPr lang="en-US" dirty="0">
                  <a:sym typeface="Open Sans"/>
                </a:rPr>
                <a:t>Edit Your Name</a:t>
              </a:r>
              <a:endParaRPr dirty="0"/>
            </a:p>
          </p:txBody>
        </p:sp>
        <p:sp>
          <p:nvSpPr>
            <p:cNvPr id="28" name="Google Shape;86;p1">
              <a:extLst>
                <a:ext uri="{FF2B5EF4-FFF2-40B4-BE49-F238E27FC236}">
                  <a16:creationId xmlns:a16="http://schemas.microsoft.com/office/drawing/2014/main" id="{D6E48CFD-F0E7-74E3-06FD-274E76C0D757}"/>
                </a:ext>
              </a:extLst>
            </p:cNvPr>
            <p:cNvSpPr txBox="1"/>
            <p:nvPr/>
          </p:nvSpPr>
          <p:spPr>
            <a:xfrm>
              <a:off x="272481" y="867543"/>
              <a:ext cx="5238225" cy="160043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Click the </a:t>
              </a:r>
              <a:r>
                <a:rPr lang="en-US" sz="1400" b="1" dirty="0">
                  <a:solidFill>
                    <a:srgbClr val="C00000"/>
                  </a:solidFill>
                  <a:latin typeface="Open Sans"/>
                  <a:ea typeface="Open Sans"/>
                  <a:cs typeface="Open Sans"/>
                  <a:sym typeface="Open Sans"/>
                </a:rPr>
                <a:t>arrow</a:t>
              </a:r>
              <a:r>
                <a:rPr lang="en-US" sz="1400" dirty="0">
                  <a:solidFill>
                    <a:schemeClr val="accent4"/>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next to the </a:t>
              </a:r>
              <a:r>
                <a:rPr lang="en-US" sz="1400" b="1" dirty="0">
                  <a:solidFill>
                    <a:srgbClr val="39BB4A"/>
                  </a:solidFill>
                  <a:latin typeface="Open Sans"/>
                  <a:ea typeface="Open Sans"/>
                  <a:cs typeface="Open Sans"/>
                  <a:sym typeface="Open Sans"/>
                </a:rPr>
                <a:t>microphone</a:t>
              </a:r>
              <a:r>
                <a:rPr lang="en-US" sz="1400" dirty="0">
                  <a:solidFill>
                    <a:srgbClr val="39BB4A"/>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icon to open audio controls. Select options to: </a:t>
              </a:r>
              <a:endParaRPr dirty="0"/>
            </a:p>
            <a:p>
              <a:pPr marL="285750" marR="0" lvl="0" indent="-285750" algn="l" rtl="0">
                <a:spcBef>
                  <a:spcPts val="0"/>
                </a:spcBef>
                <a:spcAft>
                  <a:spcPts val="0"/>
                </a:spcAft>
                <a:buClr>
                  <a:schemeClr val="dk1"/>
                </a:buClr>
                <a:buSzPts val="1400"/>
                <a:buFont typeface="Arial"/>
                <a:buChar char="•"/>
              </a:pPr>
              <a:r>
                <a:rPr lang="en-US" sz="1400" dirty="0">
                  <a:solidFill>
                    <a:schemeClr val="dk1"/>
                  </a:solidFill>
                  <a:latin typeface="Open Sans"/>
                  <a:ea typeface="Open Sans"/>
                  <a:cs typeface="Open Sans"/>
                  <a:sym typeface="Open Sans"/>
                </a:rPr>
                <a:t>Test or select your microphone and speakers.</a:t>
              </a:r>
              <a:endParaRPr dirty="0"/>
            </a:p>
            <a:p>
              <a:pPr marL="285750" marR="0" lvl="0" indent="-285750" algn="l" rtl="0">
                <a:spcBef>
                  <a:spcPts val="0"/>
                </a:spcBef>
                <a:spcAft>
                  <a:spcPts val="0"/>
                </a:spcAft>
                <a:buClr>
                  <a:schemeClr val="dk1"/>
                </a:buClr>
                <a:buSzPts val="1400"/>
                <a:buFont typeface="Arial"/>
                <a:buChar char="•"/>
              </a:pPr>
              <a:r>
                <a:rPr lang="en-US" sz="1400" dirty="0">
                  <a:solidFill>
                    <a:schemeClr val="dk1"/>
                  </a:solidFill>
                  <a:latin typeface="Open Sans"/>
                  <a:ea typeface="Open Sans"/>
                  <a:cs typeface="Open Sans"/>
                  <a:sym typeface="Open Sans"/>
                </a:rPr>
                <a:t>Use your phone if you don’t have a working microphone. Click </a:t>
              </a:r>
              <a:r>
                <a:rPr lang="en-US" sz="1400" b="1" dirty="0">
                  <a:solidFill>
                    <a:schemeClr val="dk1"/>
                  </a:solidFill>
                  <a:latin typeface="Open Sans"/>
                  <a:ea typeface="Open Sans"/>
                  <a:cs typeface="Open Sans"/>
                  <a:sym typeface="Open Sans"/>
                </a:rPr>
                <a:t>Switch to Phone Audio</a:t>
              </a:r>
              <a:r>
                <a:rPr lang="en-US" sz="1400" dirty="0">
                  <a:solidFill>
                    <a:schemeClr val="dk1"/>
                  </a:solidFill>
                  <a:latin typeface="Open Sans"/>
                  <a:ea typeface="Open Sans"/>
                  <a:cs typeface="Open Sans"/>
                  <a:sym typeface="Open Sans"/>
                </a:rPr>
                <a:t>, call the number provided, and enter the meeting ID and participant ID provided when prompted. </a:t>
              </a:r>
              <a:endParaRPr dirty="0"/>
            </a:p>
          </p:txBody>
        </p:sp>
        <p:sp>
          <p:nvSpPr>
            <p:cNvPr id="29" name="Google Shape;87;p1" title="Audio Set Up Directions">
              <a:extLst>
                <a:ext uri="{FF2B5EF4-FFF2-40B4-BE49-F238E27FC236}">
                  <a16:creationId xmlns:a16="http://schemas.microsoft.com/office/drawing/2014/main" id="{5CF25919-EEF1-F9E7-9B04-31BFB7179FE6}"/>
                </a:ext>
              </a:extLst>
            </p:cNvPr>
            <p:cNvSpPr txBox="1"/>
            <p:nvPr/>
          </p:nvSpPr>
          <p:spPr>
            <a:xfrm>
              <a:off x="272481" y="465808"/>
              <a:ext cx="5221894" cy="338554"/>
            </a:xfrm>
            <a:prstGeom prst="rect">
              <a:avLst/>
            </a:prstGeom>
            <a:solidFill>
              <a:schemeClr val="accent3"/>
            </a:solidFill>
            <a:ln w="38100" cap="flat" cmpd="sng">
              <a:solidFill>
                <a:schemeClr val="accent3"/>
              </a:solidFill>
              <a:prstDash val="solid"/>
              <a:round/>
              <a:headEnd type="none" w="sm" len="sm"/>
              <a:tailEnd type="none" w="sm" len="sm"/>
            </a:ln>
          </p:spPr>
          <p:txBody>
            <a:bodyPr spcFirstLastPara="1" wrap="square" lIns="91425" tIns="45700" rIns="91425" bIns="45700" anchor="t" anchorCtr="0">
              <a:spAutoFit/>
            </a:bodyPr>
            <a:lstStyle/>
            <a:p>
              <a:pPr marL="0" marR="0" lvl="0" indent="0" algn="ctr" defTabSz="914400" rtl="0" eaLnBrk="1" latinLnBrk="0" hangingPunct="1">
                <a:spcBef>
                  <a:spcPts val="0"/>
                </a:spcBef>
                <a:spcAft>
                  <a:spcPts val="0"/>
                </a:spcAft>
                <a:buNone/>
              </a:pPr>
              <a:r>
                <a:rPr lang="en-US" sz="1600" b="1" kern="1200" dirty="0">
                  <a:solidFill>
                    <a:schemeClr val="lt1"/>
                  </a:solidFill>
                  <a:latin typeface="+mj-lt"/>
                  <a:ea typeface="Open Sans"/>
                  <a:cs typeface="Open Sans"/>
                  <a:sym typeface="Open Sans"/>
                </a:rPr>
                <a:t>Audio Controls</a:t>
              </a:r>
              <a:endParaRPr sz="1600" b="1" kern="1200" dirty="0">
                <a:solidFill>
                  <a:schemeClr val="lt1"/>
                </a:solidFill>
                <a:latin typeface="+mj-lt"/>
                <a:ea typeface="Open Sans"/>
                <a:cs typeface="Open Sans"/>
              </a:endParaRPr>
            </a:p>
          </p:txBody>
        </p:sp>
        <p:sp>
          <p:nvSpPr>
            <p:cNvPr id="10" name="Google Shape;84;p1" title="Edit Your Name">
              <a:extLst>
                <a:ext uri="{FF2B5EF4-FFF2-40B4-BE49-F238E27FC236}">
                  <a16:creationId xmlns:a16="http://schemas.microsoft.com/office/drawing/2014/main" id="{BE3284BC-0576-9250-340A-4A6D8B5E23DB}"/>
                </a:ext>
              </a:extLst>
            </p:cNvPr>
            <p:cNvSpPr txBox="1"/>
            <p:nvPr/>
          </p:nvSpPr>
          <p:spPr>
            <a:xfrm>
              <a:off x="5892521" y="3593873"/>
              <a:ext cx="2743200" cy="338554"/>
            </a:xfrm>
            <a:prstGeom prst="rect">
              <a:avLst/>
            </a:prstGeom>
            <a:solidFill>
              <a:schemeClr val="accent3"/>
            </a:solidFill>
            <a:ln w="38100" cap="flat" cmpd="sng">
              <a:solidFill>
                <a:schemeClr val="accent3"/>
              </a:solidFill>
              <a:prstDash val="solid"/>
              <a:round/>
              <a:headEnd type="none" w="sm" len="sm"/>
              <a:tailEnd type="none" w="sm" len="sm"/>
            </a:ln>
          </p:spPr>
          <p:txBody>
            <a:bodyPr spcFirstLastPara="1" wrap="square" lIns="91425" tIns="45700" rIns="91425" bIns="45700" anchor="t" anchorCtr="0">
              <a:spAutoFit/>
            </a:bodyPr>
            <a:lstStyle>
              <a:defPPr>
                <a:defRPr lang="en-US"/>
              </a:defPPr>
              <a:lvl1pPr marR="0" lvl="0" indent="0" algn="ctr">
                <a:spcBef>
                  <a:spcPts val="0"/>
                </a:spcBef>
                <a:spcAft>
                  <a:spcPts val="0"/>
                </a:spcAft>
                <a:buNone/>
                <a:defRPr sz="1600" b="1">
                  <a:solidFill>
                    <a:schemeClr val="lt1"/>
                  </a:solidFill>
                  <a:latin typeface="+mj-lt"/>
                  <a:ea typeface="Open Sans"/>
                  <a:cs typeface="Open Sans"/>
                </a:defRPr>
              </a:lvl1pPr>
            </a:lstStyle>
            <a:p>
              <a:pPr lvl="0"/>
              <a:r>
                <a:rPr lang="en-US" dirty="0">
                  <a:sym typeface="Open Sans"/>
                </a:rPr>
                <a:t>Closed Captions</a:t>
              </a:r>
              <a:endParaRPr dirty="0"/>
            </a:p>
          </p:txBody>
        </p:sp>
        <p:sp>
          <p:nvSpPr>
            <p:cNvPr id="11" name="Google Shape;83;p1">
              <a:extLst>
                <a:ext uri="{FF2B5EF4-FFF2-40B4-BE49-F238E27FC236}">
                  <a16:creationId xmlns:a16="http://schemas.microsoft.com/office/drawing/2014/main" id="{0AB37EFC-7F06-00E4-E140-641344B28EC4}"/>
                </a:ext>
              </a:extLst>
            </p:cNvPr>
            <p:cNvSpPr txBox="1"/>
            <p:nvPr/>
          </p:nvSpPr>
          <p:spPr>
            <a:xfrm>
              <a:off x="5878892" y="4043155"/>
              <a:ext cx="2743200" cy="73862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dirty="0">
                  <a:solidFill>
                    <a:schemeClr val="dk1"/>
                  </a:solidFill>
                  <a:latin typeface="Open Sans"/>
                  <a:ea typeface="Open Sans"/>
                  <a:cs typeface="Open Sans"/>
                  <a:sym typeface="Open Sans"/>
                </a:rPr>
                <a:t>Click the </a:t>
              </a:r>
              <a:r>
                <a:rPr lang="en-US" sz="1400" b="1" dirty="0">
                  <a:solidFill>
                    <a:schemeClr val="accent4"/>
                  </a:solidFill>
                  <a:latin typeface="Open Sans"/>
                  <a:ea typeface="Open Sans"/>
                  <a:cs typeface="Open Sans"/>
                  <a:sym typeface="Open Sans"/>
                </a:rPr>
                <a:t>Show Captions</a:t>
              </a:r>
              <a:r>
                <a:rPr lang="en-US" sz="1400" b="1" dirty="0">
                  <a:solidFill>
                    <a:srgbClr val="004E89"/>
                  </a:solidFill>
                  <a:latin typeface="Open Sans"/>
                  <a:ea typeface="Open Sans"/>
                  <a:cs typeface="Open Sans"/>
                  <a:sym typeface="Open Sans"/>
                </a:rPr>
                <a:t> </a:t>
              </a:r>
              <a:r>
                <a:rPr lang="en-US" sz="1400" dirty="0">
                  <a:solidFill>
                    <a:schemeClr val="dk1"/>
                  </a:solidFill>
                  <a:latin typeface="Open Sans"/>
                  <a:ea typeface="Open Sans"/>
                  <a:cs typeface="Open Sans"/>
                  <a:sym typeface="Open Sans"/>
                </a:rPr>
                <a:t>icon. Choose your language if prompted.</a:t>
              </a:r>
              <a:endParaRPr dirty="0"/>
            </a:p>
          </p:txBody>
        </p:sp>
        <p:sp>
          <p:nvSpPr>
            <p:cNvPr id="30" name="Google Shape;69;p1" title="Highlight Box">
              <a:extLst>
                <a:ext uri="{FF2B5EF4-FFF2-40B4-BE49-F238E27FC236}">
                  <a16:creationId xmlns:a16="http://schemas.microsoft.com/office/drawing/2014/main" id="{206F7373-FD7B-8B2E-C2D8-E9649BDC520D}"/>
                </a:ext>
              </a:extLst>
            </p:cNvPr>
            <p:cNvSpPr/>
            <p:nvPr/>
          </p:nvSpPr>
          <p:spPr>
            <a:xfrm>
              <a:off x="4318925" y="5108472"/>
              <a:ext cx="822614" cy="556062"/>
            </a:xfrm>
            <a:prstGeom prst="rect">
              <a:avLst/>
            </a:prstGeom>
            <a:noFill/>
            <a:ln w="57150" cap="flat" cmpd="sng">
              <a:solidFill>
                <a:srgbClr val="004E8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75A22"/>
                </a:solidFill>
                <a:latin typeface="Open Sans"/>
                <a:ea typeface="Open Sans"/>
                <a:cs typeface="Open Sans"/>
                <a:sym typeface="Open Sans"/>
              </a:endParaRPr>
            </a:p>
          </p:txBody>
        </p:sp>
        <p:sp>
          <p:nvSpPr>
            <p:cNvPr id="12" name="Google Shape;69;p1" title="Highlight Box">
              <a:extLst>
                <a:ext uri="{FF2B5EF4-FFF2-40B4-BE49-F238E27FC236}">
                  <a16:creationId xmlns:a16="http://schemas.microsoft.com/office/drawing/2014/main" id="{DA90B0BC-F761-6169-7BB2-9244D1301D48}"/>
                </a:ext>
              </a:extLst>
            </p:cNvPr>
            <p:cNvSpPr/>
            <p:nvPr/>
          </p:nvSpPr>
          <p:spPr>
            <a:xfrm>
              <a:off x="5355946" y="5108472"/>
              <a:ext cx="822614" cy="556062"/>
            </a:xfrm>
            <a:prstGeom prst="rect">
              <a:avLst/>
            </a:prstGeom>
            <a:noFill/>
            <a:ln w="57150" cap="flat" cmpd="sng">
              <a:solidFill>
                <a:schemeClr val="accent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75A22"/>
                </a:solidFill>
                <a:latin typeface="Open Sans"/>
                <a:ea typeface="Open Sans"/>
                <a:cs typeface="Open Sans"/>
                <a:sym typeface="Open Sans"/>
              </a:endParaRPr>
            </a:p>
          </p:txBody>
        </p:sp>
        <p:sp>
          <p:nvSpPr>
            <p:cNvPr id="13" name="Google Shape;69;p1" title="Highlight Box">
              <a:extLst>
                <a:ext uri="{FF2B5EF4-FFF2-40B4-BE49-F238E27FC236}">
                  <a16:creationId xmlns:a16="http://schemas.microsoft.com/office/drawing/2014/main" id="{5EA83807-C3FA-1E59-C259-73090D5AAAF1}"/>
                </a:ext>
              </a:extLst>
            </p:cNvPr>
            <p:cNvSpPr/>
            <p:nvPr/>
          </p:nvSpPr>
          <p:spPr>
            <a:xfrm>
              <a:off x="7050462" y="5108472"/>
              <a:ext cx="871902" cy="556062"/>
            </a:xfrm>
            <a:prstGeom prst="rect">
              <a:avLst/>
            </a:prstGeom>
            <a:noFill/>
            <a:ln w="57150" cap="flat" cmpd="sng">
              <a:solidFill>
                <a:schemeClr val="accent4"/>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75A22"/>
                </a:solidFill>
                <a:latin typeface="Open Sans"/>
                <a:ea typeface="Open Sans"/>
                <a:cs typeface="Open Sans"/>
                <a:sym typeface="Open Sans"/>
              </a:endParaRPr>
            </a:p>
          </p:txBody>
        </p:sp>
        <p:sp>
          <p:nvSpPr>
            <p:cNvPr id="14" name="Google Shape;78;p1" title="Text Border Box">
              <a:extLst>
                <a:ext uri="{FF2B5EF4-FFF2-40B4-BE49-F238E27FC236}">
                  <a16:creationId xmlns:a16="http://schemas.microsoft.com/office/drawing/2014/main" id="{8D2592DC-C140-92C9-0B1D-3C703D27FEE9}"/>
                </a:ext>
              </a:extLst>
            </p:cNvPr>
            <p:cNvSpPr/>
            <p:nvPr/>
          </p:nvSpPr>
          <p:spPr>
            <a:xfrm>
              <a:off x="5899225" y="793552"/>
              <a:ext cx="2770617" cy="4169203"/>
            </a:xfrm>
            <a:prstGeom prst="rect">
              <a:avLst/>
            </a:prstGeom>
            <a:noFill/>
            <a:ln w="25400" cap="flat" cmpd="sng">
              <a:solidFill>
                <a:srgbClr val="00386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Open Sans"/>
                <a:ea typeface="Open Sans"/>
                <a:cs typeface="Open Sans"/>
                <a:sym typeface="Open Sans"/>
              </a:endParaRPr>
            </a:p>
          </p:txBody>
        </p:sp>
        <p:sp>
          <p:nvSpPr>
            <p:cNvPr id="24" name="Google Shape;78;p1" title="Text Border Box">
              <a:extLst>
                <a:ext uri="{FF2B5EF4-FFF2-40B4-BE49-F238E27FC236}">
                  <a16:creationId xmlns:a16="http://schemas.microsoft.com/office/drawing/2014/main" id="{0FAA3D11-A11B-E136-B91D-D673F04200FE}"/>
                </a:ext>
              </a:extLst>
            </p:cNvPr>
            <p:cNvSpPr/>
            <p:nvPr/>
          </p:nvSpPr>
          <p:spPr>
            <a:xfrm>
              <a:off x="308993" y="772704"/>
              <a:ext cx="5192086" cy="1750100"/>
            </a:xfrm>
            <a:prstGeom prst="rect">
              <a:avLst/>
            </a:prstGeom>
            <a:noFill/>
            <a:ln w="25400" cap="flat" cmpd="sng">
              <a:solidFill>
                <a:srgbClr val="00386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Open Sans"/>
                <a:ea typeface="Open Sans"/>
                <a:cs typeface="Open Sans"/>
                <a:sym typeface="Open Sans"/>
              </a:endParaRPr>
            </a:p>
          </p:txBody>
        </p:sp>
        <p:sp>
          <p:nvSpPr>
            <p:cNvPr id="25" name="Google Shape;78;p1" title="Text Border Box">
              <a:extLst>
                <a:ext uri="{FF2B5EF4-FFF2-40B4-BE49-F238E27FC236}">
                  <a16:creationId xmlns:a16="http://schemas.microsoft.com/office/drawing/2014/main" id="{4CB15D8E-D0F8-5531-4A2E-C2597C4F4E79}"/>
                </a:ext>
              </a:extLst>
            </p:cNvPr>
            <p:cNvSpPr/>
            <p:nvPr/>
          </p:nvSpPr>
          <p:spPr>
            <a:xfrm>
              <a:off x="2765945" y="2782257"/>
              <a:ext cx="2735134" cy="2074842"/>
            </a:xfrm>
            <a:prstGeom prst="rect">
              <a:avLst/>
            </a:prstGeom>
            <a:noFill/>
            <a:ln w="25400" cap="flat" cmpd="sng">
              <a:solidFill>
                <a:srgbClr val="003863"/>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Open Sans"/>
                <a:ea typeface="Open Sans"/>
                <a:cs typeface="Open Sans"/>
                <a:sym typeface="Open Sans"/>
              </a:endParaRPr>
            </a:p>
          </p:txBody>
        </p:sp>
      </p:grpSp>
      <p:sp>
        <p:nvSpPr>
          <p:cNvPr id="32" name="TextBox 31">
            <a:extLst>
              <a:ext uri="{FF2B5EF4-FFF2-40B4-BE49-F238E27FC236}">
                <a16:creationId xmlns:a16="http://schemas.microsoft.com/office/drawing/2014/main" id="{735917CD-9BB4-5D59-097C-24D895AD8B89}"/>
              </a:ext>
            </a:extLst>
          </p:cNvPr>
          <p:cNvSpPr txBox="1"/>
          <p:nvPr/>
        </p:nvSpPr>
        <p:spPr>
          <a:xfrm>
            <a:off x="319571" y="255550"/>
            <a:ext cx="6926580" cy="646331"/>
          </a:xfrm>
          <a:prstGeom prst="rect">
            <a:avLst/>
          </a:prstGeom>
          <a:noFill/>
        </p:spPr>
        <p:txBody>
          <a:bodyPr wrap="square" rtlCol="0">
            <a:spAutoFit/>
          </a:bodyPr>
          <a:lstStyle/>
          <a:p>
            <a:r>
              <a:rPr lang="en-US" sz="3600" b="1" dirty="0">
                <a:solidFill>
                  <a:schemeClr val="accent1"/>
                </a:solidFill>
                <a:latin typeface="+mj-lt"/>
              </a:rPr>
              <a:t>Zoom Information</a:t>
            </a:r>
          </a:p>
        </p:txBody>
      </p:sp>
    </p:spTree>
    <p:custDataLst>
      <p:tags r:id="rId1"/>
    </p:custDataLst>
    <p:extLst>
      <p:ext uri="{BB962C8B-B14F-4D97-AF65-F5344CB8AC3E}">
        <p14:creationId xmlns:p14="http://schemas.microsoft.com/office/powerpoint/2010/main" val="1641319225"/>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79" y="274675"/>
            <a:ext cx="11776892" cy="1484456"/>
          </a:xfrm>
        </p:spPr>
        <p:txBody>
          <a:bodyPr anchor="b">
            <a:normAutofit/>
          </a:bodyPr>
          <a:lstStyle>
            <a:lvl1pPr algn="l">
              <a:defRPr sz="36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p>
        </p:txBody>
      </p:sp>
      <p:sp>
        <p:nvSpPr>
          <p:cNvPr id="3" name="Subtitle 2"/>
          <p:cNvSpPr>
            <a:spLocks noGrp="1"/>
          </p:cNvSpPr>
          <p:nvPr>
            <p:ph type="subTitle" idx="1"/>
          </p:nvPr>
        </p:nvSpPr>
        <p:spPr>
          <a:xfrm>
            <a:off x="182879" y="1773238"/>
            <a:ext cx="9144000" cy="1655762"/>
          </a:xfrm>
        </p:spPr>
        <p:txBody>
          <a:bodyPr/>
          <a:lstStyle>
            <a:lvl1pPr marL="0" indent="0" algn="l">
              <a:buNone/>
              <a:defRPr sz="2400">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9" name="Picture 8"/>
          <p:cNvPicPr>
            <a:picLocks noChangeAspect="1"/>
          </p:cNvPicPr>
          <p:nvPr/>
        </p:nvPicPr>
        <p:blipFill rotWithShape="1">
          <a:blip r:embed="rId3" cstate="print">
            <a:extLst>
              <a:ext uri="{28A0092B-C50C-407E-A947-70E740481C1C}">
                <a14:useLocalDpi xmlns:a14="http://schemas.microsoft.com/office/drawing/2010/main" val="0"/>
              </a:ext>
            </a:extLst>
          </a:blip>
          <a:srcRect r="79599" b="5637"/>
          <a:stretch/>
        </p:blipFill>
        <p:spPr>
          <a:xfrm>
            <a:off x="7933509" y="2841808"/>
            <a:ext cx="4258492" cy="3882842"/>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3905" y="5517969"/>
            <a:ext cx="3051048" cy="960120"/>
          </a:xfrm>
          <a:prstGeom prst="rect">
            <a:avLst/>
          </a:prstGeom>
        </p:spPr>
      </p:pic>
    </p:spTree>
    <p:custDataLst>
      <p:tags r:id="rId1"/>
    </p:custDataLst>
    <p:extLst>
      <p:ext uri="{BB962C8B-B14F-4D97-AF65-F5344CB8AC3E}">
        <p14:creationId xmlns:p14="http://schemas.microsoft.com/office/powerpoint/2010/main" val="4954454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matchingName="Title Slide with Image">
  <p:cSld name="Title Slide with Image">
    <p:bg>
      <p:bgPr>
        <a:solidFill>
          <a:schemeClr val="lt1"/>
        </a:solidFill>
        <a:effectLst/>
      </p:bgPr>
    </p:bg>
    <p:spTree>
      <p:nvGrpSpPr>
        <p:cNvPr id="1" name="Shape 23"/>
        <p:cNvGrpSpPr/>
        <p:nvPr/>
      </p:nvGrpSpPr>
      <p:grpSpPr>
        <a:xfrm>
          <a:off x="0" y="0"/>
          <a:ext cx="0" cy="0"/>
          <a:chOff x="0" y="0"/>
          <a:chExt cx="0" cy="0"/>
        </a:xfrm>
      </p:grpSpPr>
      <p:sp>
        <p:nvSpPr>
          <p:cNvPr id="24" name="Google Shape;24;p25"/>
          <p:cNvSpPr>
            <a:spLocks noGrp="1"/>
          </p:cNvSpPr>
          <p:nvPr>
            <p:ph type="pic" idx="2"/>
          </p:nvPr>
        </p:nvSpPr>
        <p:spPr>
          <a:xfrm>
            <a:off x="86715" y="86714"/>
            <a:ext cx="12018572" cy="6684572"/>
          </a:xfrm>
          <a:prstGeom prst="rect">
            <a:avLst/>
          </a:prstGeom>
          <a:solidFill>
            <a:srgbClr val="D8D8D8"/>
          </a:solidFill>
          <a:ln>
            <a:noFill/>
          </a:ln>
        </p:spPr>
      </p:sp>
      <p:sp>
        <p:nvSpPr>
          <p:cNvPr id="25" name="Google Shape;25;p25"/>
          <p:cNvSpPr txBox="1">
            <a:spLocks noGrp="1"/>
          </p:cNvSpPr>
          <p:nvPr>
            <p:ph type="ctrTitle"/>
          </p:nvPr>
        </p:nvSpPr>
        <p:spPr>
          <a:xfrm>
            <a:off x="0" y="1768422"/>
            <a:ext cx="6840000" cy="2387600"/>
          </a:xfrm>
          <a:prstGeom prst="rect">
            <a:avLst/>
          </a:prstGeom>
          <a:solidFill>
            <a:schemeClr val="dk1">
              <a:alpha val="80000"/>
            </a:schemeClr>
          </a:solidFill>
          <a:ln>
            <a:noFill/>
          </a:ln>
        </p:spPr>
        <p:txBody>
          <a:bodyPr spcFirstLastPara="1" wrap="square" lIns="432000" tIns="0" rIns="432000" bIns="144000" anchor="b" anchorCtr="0">
            <a:noAutofit/>
          </a:bodyPr>
          <a:lstStyle>
            <a:lvl1pPr lvl="0" algn="l">
              <a:lnSpc>
                <a:spcPct val="90000"/>
              </a:lnSpc>
              <a:spcBef>
                <a:spcPts val="0"/>
              </a:spcBef>
              <a:spcAft>
                <a:spcPts val="0"/>
              </a:spcAft>
              <a:buClr>
                <a:schemeClr val="lt1"/>
              </a:buClr>
              <a:buSzPts val="4200"/>
              <a:buFont typeface="Arial"/>
              <a:buNone/>
              <a:defRPr sz="42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25"/>
          <p:cNvSpPr txBox="1">
            <a:spLocks noGrp="1"/>
          </p:cNvSpPr>
          <p:nvPr>
            <p:ph type="subTitle" idx="1"/>
          </p:nvPr>
        </p:nvSpPr>
        <p:spPr>
          <a:xfrm>
            <a:off x="0" y="4153578"/>
            <a:ext cx="6840000" cy="936000"/>
          </a:xfrm>
          <a:prstGeom prst="rect">
            <a:avLst/>
          </a:prstGeom>
          <a:solidFill>
            <a:schemeClr val="dk1">
              <a:alpha val="89411"/>
            </a:schemeClr>
          </a:solidFill>
          <a:ln>
            <a:noFill/>
          </a:ln>
        </p:spPr>
        <p:txBody>
          <a:bodyPr spcFirstLastPara="1" wrap="square" lIns="432000" tIns="144000" rIns="0" bIns="0" anchor="t" anchorCtr="0">
            <a:noAutofit/>
          </a:bodyPr>
          <a:lstStyle>
            <a:lvl1pPr lvl="0" algn="l">
              <a:lnSpc>
                <a:spcPct val="90000"/>
              </a:lnSpc>
              <a:spcBef>
                <a:spcPts val="1000"/>
              </a:spcBef>
              <a:spcAft>
                <a:spcPts val="0"/>
              </a:spcAft>
              <a:buClr>
                <a:schemeClr val="lt1"/>
              </a:buClr>
              <a:buSzPts val="2100"/>
              <a:buNone/>
              <a:defRPr sz="2100">
                <a:solidFill>
                  <a:schemeClr val="lt1"/>
                </a:solidFill>
              </a:defRPr>
            </a:lvl1pPr>
            <a:lvl2pPr lvl="1" algn="ctr">
              <a:lnSpc>
                <a:spcPct val="90000"/>
              </a:lnSpc>
              <a:spcBef>
                <a:spcPts val="500"/>
              </a:spcBef>
              <a:spcAft>
                <a:spcPts val="0"/>
              </a:spcAft>
              <a:buClr>
                <a:srgbClr val="3F3F3F"/>
              </a:buClr>
              <a:buSzPts val="2000"/>
              <a:buNone/>
              <a:defRPr sz="2000"/>
            </a:lvl2pPr>
            <a:lvl3pPr lvl="2" algn="ctr">
              <a:lnSpc>
                <a:spcPct val="90000"/>
              </a:lnSpc>
              <a:spcBef>
                <a:spcPts val="500"/>
              </a:spcBef>
              <a:spcAft>
                <a:spcPts val="0"/>
              </a:spcAft>
              <a:buClr>
                <a:srgbClr val="3F3F3F"/>
              </a:buClr>
              <a:buSzPts val="1800"/>
              <a:buNone/>
              <a:defRPr sz="1800"/>
            </a:lvl3pPr>
            <a:lvl4pPr lvl="3" algn="ctr">
              <a:lnSpc>
                <a:spcPct val="90000"/>
              </a:lnSpc>
              <a:spcBef>
                <a:spcPts val="500"/>
              </a:spcBef>
              <a:spcAft>
                <a:spcPts val="0"/>
              </a:spcAft>
              <a:buClr>
                <a:srgbClr val="3F3F3F"/>
              </a:buClr>
              <a:buSzPts val="1600"/>
              <a:buNone/>
              <a:defRPr sz="1600"/>
            </a:lvl4pPr>
            <a:lvl5pPr lvl="4" algn="ctr">
              <a:lnSpc>
                <a:spcPct val="90000"/>
              </a:lnSpc>
              <a:spcBef>
                <a:spcPts val="500"/>
              </a:spcBef>
              <a:spcAft>
                <a:spcPts val="0"/>
              </a:spcAft>
              <a:buClr>
                <a:srgbClr val="3F3F3F"/>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extLst>
      <p:ext uri="{BB962C8B-B14F-4D97-AF65-F5344CB8AC3E}">
        <p14:creationId xmlns:p14="http://schemas.microsoft.com/office/powerpoint/2010/main" val="12779759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matchingName="Title and Content">
  <p:cSld name="Title and Content">
    <p:spTree>
      <p:nvGrpSpPr>
        <p:cNvPr id="1" name="Shape 27"/>
        <p:cNvGrpSpPr/>
        <p:nvPr/>
      </p:nvGrpSpPr>
      <p:grpSpPr>
        <a:xfrm>
          <a:off x="0" y="0"/>
          <a:ext cx="0" cy="0"/>
          <a:chOff x="0" y="0"/>
          <a:chExt cx="0" cy="0"/>
        </a:xfrm>
      </p:grpSpPr>
      <p:sp>
        <p:nvSpPr>
          <p:cNvPr id="28" name="Google Shape;28;p26"/>
          <p:cNvSpPr txBox="1">
            <a:spLocks noGrp="1"/>
          </p:cNvSpPr>
          <p:nvPr>
            <p:ph type="body" idx="1"/>
          </p:nvPr>
        </p:nvSpPr>
        <p:spPr>
          <a:xfrm>
            <a:off x="432000" y="1152000"/>
            <a:ext cx="11340000" cy="468000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solidFill>
                  <a:srgbClr val="3F3F3F"/>
                </a:solidFill>
              </a:defRPr>
            </a:lvl1pPr>
            <a:lvl2pPr marL="914400" lvl="1" indent="-330200" algn="l">
              <a:lnSpc>
                <a:spcPct val="90000"/>
              </a:lnSpc>
              <a:spcBef>
                <a:spcPts val="500"/>
              </a:spcBef>
              <a:spcAft>
                <a:spcPts val="0"/>
              </a:spcAft>
              <a:buClr>
                <a:srgbClr val="3F3F3F"/>
              </a:buClr>
              <a:buSzPts val="1600"/>
              <a:buChar char="•"/>
              <a:defRPr>
                <a:solidFill>
                  <a:srgbClr val="3F3F3F"/>
                </a:solidFill>
              </a:defRPr>
            </a:lvl2pPr>
            <a:lvl3pPr marL="1371600" lvl="2" indent="-317500" algn="l">
              <a:lnSpc>
                <a:spcPct val="90000"/>
              </a:lnSpc>
              <a:spcBef>
                <a:spcPts val="500"/>
              </a:spcBef>
              <a:spcAft>
                <a:spcPts val="0"/>
              </a:spcAft>
              <a:buClr>
                <a:srgbClr val="3F3F3F"/>
              </a:buClr>
              <a:buSzPts val="1400"/>
              <a:buChar char="•"/>
              <a:defRPr>
                <a:solidFill>
                  <a:srgbClr val="3F3F3F"/>
                </a:solidFill>
              </a:defRPr>
            </a:lvl3pPr>
            <a:lvl4pPr marL="1828800" lvl="3" indent="-317500" algn="l">
              <a:lnSpc>
                <a:spcPct val="90000"/>
              </a:lnSpc>
              <a:spcBef>
                <a:spcPts val="500"/>
              </a:spcBef>
              <a:spcAft>
                <a:spcPts val="0"/>
              </a:spcAft>
              <a:buClr>
                <a:srgbClr val="3F3F3F"/>
              </a:buClr>
              <a:buSzPts val="1400"/>
              <a:buChar char="•"/>
              <a:defRPr>
                <a:solidFill>
                  <a:srgbClr val="3F3F3F"/>
                </a:solidFill>
              </a:defRPr>
            </a:lvl4pPr>
            <a:lvl5pPr marL="2286000" lvl="4" indent="-317500" algn="l">
              <a:lnSpc>
                <a:spcPct val="90000"/>
              </a:lnSpc>
              <a:spcBef>
                <a:spcPts val="500"/>
              </a:spcBef>
              <a:spcAft>
                <a:spcPts val="0"/>
              </a:spcAft>
              <a:buClr>
                <a:srgbClr val="3F3F3F"/>
              </a:buClr>
              <a:buSzPts val="1400"/>
              <a:buChar char="•"/>
              <a:defRPr>
                <a:solidFill>
                  <a:srgbClr val="3F3F3F"/>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26"/>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26"/>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6"/>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9386654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matchingName="3 Column">
  <p:cSld name="3 Column">
    <p:spTree>
      <p:nvGrpSpPr>
        <p:cNvPr id="1" name="Shape 46"/>
        <p:cNvGrpSpPr/>
        <p:nvPr/>
      </p:nvGrpSpPr>
      <p:grpSpPr>
        <a:xfrm>
          <a:off x="0" y="0"/>
          <a:ext cx="0" cy="0"/>
          <a:chOff x="0" y="0"/>
          <a:chExt cx="0" cy="0"/>
        </a:xfrm>
      </p:grpSpPr>
      <p:sp>
        <p:nvSpPr>
          <p:cNvPr id="61" name="Google Shape;61;p27"/>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27"/>
          <p:cNvSpPr txBox="1">
            <a:spLocks noGrp="1"/>
          </p:cNvSpPr>
          <p:nvPr>
            <p:ph type="body" idx="1"/>
          </p:nvPr>
        </p:nvSpPr>
        <p:spPr>
          <a:xfrm>
            <a:off x="432000" y="1152000"/>
            <a:ext cx="3600000" cy="503925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solidFill>
                  <a:srgbClr val="3F3F3F"/>
                </a:solidFill>
              </a:defRPr>
            </a:lvl1pPr>
            <a:lvl2pPr marL="914400" lvl="1" indent="-330200" algn="l">
              <a:lnSpc>
                <a:spcPct val="90000"/>
              </a:lnSpc>
              <a:spcBef>
                <a:spcPts val="500"/>
              </a:spcBef>
              <a:spcAft>
                <a:spcPts val="0"/>
              </a:spcAft>
              <a:buClr>
                <a:srgbClr val="3F3F3F"/>
              </a:buClr>
              <a:buSzPts val="1600"/>
              <a:buChar char="•"/>
              <a:defRPr>
                <a:solidFill>
                  <a:srgbClr val="3F3F3F"/>
                </a:solidFill>
              </a:defRPr>
            </a:lvl2pPr>
            <a:lvl3pPr marL="1371600" lvl="2" indent="-317500" algn="l">
              <a:lnSpc>
                <a:spcPct val="90000"/>
              </a:lnSpc>
              <a:spcBef>
                <a:spcPts val="500"/>
              </a:spcBef>
              <a:spcAft>
                <a:spcPts val="0"/>
              </a:spcAft>
              <a:buClr>
                <a:srgbClr val="3F3F3F"/>
              </a:buClr>
              <a:buSzPts val="1400"/>
              <a:buChar char="•"/>
              <a:defRPr>
                <a:solidFill>
                  <a:srgbClr val="3F3F3F"/>
                </a:solidFill>
              </a:defRPr>
            </a:lvl3pPr>
            <a:lvl4pPr marL="1828800" lvl="3" indent="-317500" algn="l">
              <a:lnSpc>
                <a:spcPct val="90000"/>
              </a:lnSpc>
              <a:spcBef>
                <a:spcPts val="500"/>
              </a:spcBef>
              <a:spcAft>
                <a:spcPts val="0"/>
              </a:spcAft>
              <a:buClr>
                <a:srgbClr val="3F3F3F"/>
              </a:buClr>
              <a:buSzPts val="1400"/>
              <a:buChar char="•"/>
              <a:defRPr>
                <a:solidFill>
                  <a:srgbClr val="3F3F3F"/>
                </a:solidFill>
              </a:defRPr>
            </a:lvl4pPr>
            <a:lvl5pPr marL="2286000" lvl="4" indent="-317500" algn="l">
              <a:lnSpc>
                <a:spcPct val="90000"/>
              </a:lnSpc>
              <a:spcBef>
                <a:spcPts val="500"/>
              </a:spcBef>
              <a:spcAft>
                <a:spcPts val="0"/>
              </a:spcAft>
              <a:buClr>
                <a:srgbClr val="3F3F3F"/>
              </a:buClr>
              <a:buSzPts val="1400"/>
              <a:buChar char="•"/>
              <a:defRPr>
                <a:solidFill>
                  <a:srgbClr val="3F3F3F"/>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3" name="Google Shape;63;p27"/>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27"/>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
        <p:nvSpPr>
          <p:cNvPr id="65" name="Google Shape;65;p27"/>
          <p:cNvSpPr txBox="1">
            <a:spLocks noGrp="1"/>
          </p:cNvSpPr>
          <p:nvPr>
            <p:ph type="body" idx="2"/>
          </p:nvPr>
        </p:nvSpPr>
        <p:spPr>
          <a:xfrm>
            <a:off x="4301550" y="1152000"/>
            <a:ext cx="3600450" cy="5038725"/>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6" name="Google Shape;66;p27"/>
          <p:cNvSpPr txBox="1">
            <a:spLocks noGrp="1"/>
          </p:cNvSpPr>
          <p:nvPr>
            <p:ph type="body" idx="3"/>
          </p:nvPr>
        </p:nvSpPr>
        <p:spPr>
          <a:xfrm>
            <a:off x="8171550" y="1152000"/>
            <a:ext cx="3600450" cy="5038725"/>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32770587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matchingName="Large Numbers Option 1">
  <p:cSld name="Large Numbers Option 1">
    <p:bg>
      <p:bgPr>
        <a:solidFill>
          <a:schemeClr val="lt1"/>
        </a:solidFill>
        <a:effectLst/>
      </p:bgPr>
    </p:bg>
    <p:spTree>
      <p:nvGrpSpPr>
        <p:cNvPr id="1" name="Shape 67"/>
        <p:cNvGrpSpPr/>
        <p:nvPr/>
      </p:nvGrpSpPr>
      <p:grpSpPr>
        <a:xfrm>
          <a:off x="0" y="0"/>
          <a:ext cx="0" cy="0"/>
          <a:chOff x="0" y="0"/>
          <a:chExt cx="0" cy="0"/>
        </a:xfrm>
      </p:grpSpPr>
      <p:sp>
        <p:nvSpPr>
          <p:cNvPr id="69" name="Google Shape;69;p28"/>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8"/>
          <p:cNvSpPr txBox="1">
            <a:spLocks noGrp="1"/>
          </p:cNvSpPr>
          <p:nvPr>
            <p:ph type="body" idx="1"/>
          </p:nvPr>
        </p:nvSpPr>
        <p:spPr>
          <a:xfrm>
            <a:off x="906843" y="3429050"/>
            <a:ext cx="4522314" cy="2762949"/>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solidFill>
                  <a:srgbClr val="3F3F3F"/>
                </a:solidFill>
              </a:defRPr>
            </a:lvl1pPr>
            <a:lvl2pPr marL="914400" lvl="1" indent="-330200" algn="l">
              <a:lnSpc>
                <a:spcPct val="90000"/>
              </a:lnSpc>
              <a:spcBef>
                <a:spcPts val="500"/>
              </a:spcBef>
              <a:spcAft>
                <a:spcPts val="0"/>
              </a:spcAft>
              <a:buClr>
                <a:srgbClr val="3F3F3F"/>
              </a:buClr>
              <a:buSzPts val="1600"/>
              <a:buChar char="•"/>
              <a:defRPr>
                <a:solidFill>
                  <a:srgbClr val="3F3F3F"/>
                </a:solidFill>
              </a:defRPr>
            </a:lvl2pPr>
            <a:lvl3pPr marL="1371600" lvl="2" indent="-317500" algn="l">
              <a:lnSpc>
                <a:spcPct val="90000"/>
              </a:lnSpc>
              <a:spcBef>
                <a:spcPts val="500"/>
              </a:spcBef>
              <a:spcAft>
                <a:spcPts val="0"/>
              </a:spcAft>
              <a:buClr>
                <a:srgbClr val="3F3F3F"/>
              </a:buClr>
              <a:buSzPts val="1400"/>
              <a:buChar char="•"/>
              <a:defRPr>
                <a:solidFill>
                  <a:srgbClr val="3F3F3F"/>
                </a:solidFill>
              </a:defRPr>
            </a:lvl3pPr>
            <a:lvl4pPr marL="1828800" lvl="3" indent="-317500" algn="l">
              <a:lnSpc>
                <a:spcPct val="90000"/>
              </a:lnSpc>
              <a:spcBef>
                <a:spcPts val="500"/>
              </a:spcBef>
              <a:spcAft>
                <a:spcPts val="0"/>
              </a:spcAft>
              <a:buClr>
                <a:srgbClr val="3F3F3F"/>
              </a:buClr>
              <a:buSzPts val="1400"/>
              <a:buChar char="•"/>
              <a:defRPr>
                <a:solidFill>
                  <a:srgbClr val="3F3F3F"/>
                </a:solidFill>
              </a:defRPr>
            </a:lvl4pPr>
            <a:lvl5pPr marL="2286000" lvl="4" indent="-317500" algn="l">
              <a:lnSpc>
                <a:spcPct val="90000"/>
              </a:lnSpc>
              <a:spcBef>
                <a:spcPts val="500"/>
              </a:spcBef>
              <a:spcAft>
                <a:spcPts val="0"/>
              </a:spcAft>
              <a:buClr>
                <a:srgbClr val="3F3F3F"/>
              </a:buClr>
              <a:buSzPts val="1400"/>
              <a:buChar char="•"/>
              <a:defRPr>
                <a:solidFill>
                  <a:srgbClr val="3F3F3F"/>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8"/>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8"/>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
        <p:nvSpPr>
          <p:cNvPr id="73" name="Google Shape;73;p28"/>
          <p:cNvSpPr txBox="1">
            <a:spLocks noGrp="1"/>
          </p:cNvSpPr>
          <p:nvPr>
            <p:ph type="body" idx="2"/>
          </p:nvPr>
        </p:nvSpPr>
        <p:spPr>
          <a:xfrm>
            <a:off x="6774740" y="3429000"/>
            <a:ext cx="4522407" cy="276225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4" name="Google Shape;74;p28"/>
          <p:cNvSpPr txBox="1">
            <a:spLocks noGrp="1"/>
          </p:cNvSpPr>
          <p:nvPr>
            <p:ph type="body" idx="3"/>
          </p:nvPr>
        </p:nvSpPr>
        <p:spPr>
          <a:xfrm>
            <a:off x="906463" y="2278063"/>
            <a:ext cx="4522787" cy="885825"/>
          </a:xfrm>
          <a:prstGeom prst="rect">
            <a:avLst/>
          </a:prstGeom>
          <a:noFill/>
          <a:ln>
            <a:noFill/>
          </a:ln>
        </p:spPr>
        <p:txBody>
          <a:bodyPr spcFirstLastPara="1" wrap="square" lIns="0" tIns="0" rIns="0" bIns="0" anchor="ctr" anchorCtr="0">
            <a:noAutofit/>
          </a:bodyPr>
          <a:lstStyle>
            <a:lvl1pPr marL="457200" lvl="0" indent="-228600" algn="l">
              <a:lnSpc>
                <a:spcPct val="90000"/>
              </a:lnSpc>
              <a:spcBef>
                <a:spcPts val="1000"/>
              </a:spcBef>
              <a:spcAft>
                <a:spcPts val="0"/>
              </a:spcAft>
              <a:buClr>
                <a:srgbClr val="3F3F3F"/>
              </a:buClr>
              <a:buSzPts val="8000"/>
              <a:buNone/>
              <a:defRPr sz="8000" b="1">
                <a:latin typeface="Arial"/>
                <a:ea typeface="Arial"/>
                <a:cs typeface="Arial"/>
                <a:sym typeface="Arial"/>
              </a:defRPr>
            </a:lvl1pPr>
            <a:lvl2pPr marL="914400" lvl="1" indent="-228600" algn="l">
              <a:lnSpc>
                <a:spcPct val="90000"/>
              </a:lnSpc>
              <a:spcBef>
                <a:spcPts val="500"/>
              </a:spcBef>
              <a:spcAft>
                <a:spcPts val="0"/>
              </a:spcAft>
              <a:buClr>
                <a:srgbClr val="3F3F3F"/>
              </a:buClr>
              <a:buSzPts val="8000"/>
              <a:buNone/>
              <a:defRPr sz="8000">
                <a:latin typeface="Arial"/>
                <a:ea typeface="Arial"/>
                <a:cs typeface="Arial"/>
                <a:sym typeface="Arial"/>
              </a:defRPr>
            </a:lvl2pPr>
            <a:lvl3pPr marL="1371600" lvl="2" indent="-228600" algn="l">
              <a:lnSpc>
                <a:spcPct val="90000"/>
              </a:lnSpc>
              <a:spcBef>
                <a:spcPts val="500"/>
              </a:spcBef>
              <a:spcAft>
                <a:spcPts val="0"/>
              </a:spcAft>
              <a:buClr>
                <a:srgbClr val="3F3F3F"/>
              </a:buClr>
              <a:buSzPts val="8000"/>
              <a:buNone/>
              <a:defRPr sz="8000">
                <a:latin typeface="Arial"/>
                <a:ea typeface="Arial"/>
                <a:cs typeface="Arial"/>
                <a:sym typeface="Arial"/>
              </a:defRPr>
            </a:lvl3pPr>
            <a:lvl4pPr marL="1828800" lvl="3" indent="-228600" algn="l">
              <a:lnSpc>
                <a:spcPct val="90000"/>
              </a:lnSpc>
              <a:spcBef>
                <a:spcPts val="500"/>
              </a:spcBef>
              <a:spcAft>
                <a:spcPts val="0"/>
              </a:spcAft>
              <a:buClr>
                <a:srgbClr val="3F3F3F"/>
              </a:buClr>
              <a:buSzPts val="8000"/>
              <a:buNone/>
              <a:defRPr sz="8000">
                <a:latin typeface="Arial"/>
                <a:ea typeface="Arial"/>
                <a:cs typeface="Arial"/>
                <a:sym typeface="Arial"/>
              </a:defRPr>
            </a:lvl4pPr>
            <a:lvl5pPr marL="2286000" lvl="4" indent="-228600" algn="l">
              <a:lnSpc>
                <a:spcPct val="90000"/>
              </a:lnSpc>
              <a:spcBef>
                <a:spcPts val="500"/>
              </a:spcBef>
              <a:spcAft>
                <a:spcPts val="0"/>
              </a:spcAft>
              <a:buClr>
                <a:srgbClr val="3F3F3F"/>
              </a:buClr>
              <a:buSzPts val="8000"/>
              <a:buNone/>
              <a:defRPr sz="8000">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8"/>
          <p:cNvSpPr txBox="1">
            <a:spLocks noGrp="1"/>
          </p:cNvSpPr>
          <p:nvPr>
            <p:ph type="body" idx="4"/>
          </p:nvPr>
        </p:nvSpPr>
        <p:spPr>
          <a:xfrm>
            <a:off x="6762750" y="2278063"/>
            <a:ext cx="4522787" cy="885825"/>
          </a:xfrm>
          <a:prstGeom prst="rect">
            <a:avLst/>
          </a:prstGeom>
          <a:noFill/>
          <a:ln>
            <a:noFill/>
          </a:ln>
        </p:spPr>
        <p:txBody>
          <a:bodyPr spcFirstLastPara="1" wrap="square" lIns="0" tIns="0" rIns="0" bIns="0" anchor="ctr" anchorCtr="0">
            <a:noAutofit/>
          </a:bodyPr>
          <a:lstStyle>
            <a:lvl1pPr marL="457200" lvl="0" indent="-228600" algn="l">
              <a:lnSpc>
                <a:spcPct val="90000"/>
              </a:lnSpc>
              <a:spcBef>
                <a:spcPts val="1000"/>
              </a:spcBef>
              <a:spcAft>
                <a:spcPts val="0"/>
              </a:spcAft>
              <a:buClr>
                <a:srgbClr val="3F3F3F"/>
              </a:buClr>
              <a:buSzPts val="8000"/>
              <a:buNone/>
              <a:defRPr sz="8000" b="1" i="0">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149313559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matchingName="Large Image and Text">
  <p:cSld name="Large Image and Text">
    <p:bg>
      <p:bgPr>
        <a:solidFill>
          <a:schemeClr val="lt1"/>
        </a:solidFill>
        <a:effectLst/>
      </p:bgPr>
    </p:bg>
    <p:spTree>
      <p:nvGrpSpPr>
        <p:cNvPr id="1" name="Shape 77"/>
        <p:cNvGrpSpPr/>
        <p:nvPr/>
      </p:nvGrpSpPr>
      <p:grpSpPr>
        <a:xfrm>
          <a:off x="0" y="0"/>
          <a:ext cx="0" cy="0"/>
          <a:chOff x="0" y="0"/>
          <a:chExt cx="0" cy="0"/>
        </a:xfrm>
      </p:grpSpPr>
      <p:sp>
        <p:nvSpPr>
          <p:cNvPr id="78" name="Google Shape;78;p29"/>
          <p:cNvSpPr txBox="1">
            <a:spLocks noGrp="1"/>
          </p:cNvSpPr>
          <p:nvPr>
            <p:ph type="ctrTitle"/>
          </p:nvPr>
        </p:nvSpPr>
        <p:spPr>
          <a:xfrm>
            <a:off x="84000" y="3517901"/>
            <a:ext cx="6012000" cy="1409700"/>
          </a:xfrm>
          <a:prstGeom prst="rect">
            <a:avLst/>
          </a:prstGeom>
          <a:solidFill>
            <a:schemeClr val="dk1"/>
          </a:solidFill>
          <a:ln>
            <a:noFill/>
          </a:ln>
        </p:spPr>
        <p:txBody>
          <a:bodyPr spcFirstLastPara="1" wrap="square" lIns="288000" tIns="0" rIns="432000" bIns="144000" anchor="b" anchorCtr="0">
            <a:noAutofit/>
          </a:bodyPr>
          <a:lstStyle>
            <a:lvl1pPr lvl="0" algn="r">
              <a:lnSpc>
                <a:spcPct val="90000"/>
              </a:lnSpc>
              <a:spcBef>
                <a:spcPts val="0"/>
              </a:spcBef>
              <a:spcAft>
                <a:spcPts val="0"/>
              </a:spcAft>
              <a:buClr>
                <a:schemeClr val="lt1"/>
              </a:buClr>
              <a:buSzPts val="4200"/>
              <a:buFont typeface="Arial"/>
              <a:buNone/>
              <a:defRPr sz="42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9"/>
          <p:cNvSpPr txBox="1">
            <a:spLocks noGrp="1"/>
          </p:cNvSpPr>
          <p:nvPr>
            <p:ph type="subTitle" idx="1"/>
          </p:nvPr>
        </p:nvSpPr>
        <p:spPr>
          <a:xfrm>
            <a:off x="84000" y="4927600"/>
            <a:ext cx="6012000" cy="1845743"/>
          </a:xfrm>
          <a:prstGeom prst="rect">
            <a:avLst/>
          </a:prstGeom>
          <a:solidFill>
            <a:srgbClr val="262626"/>
          </a:solidFill>
          <a:ln>
            <a:noFill/>
          </a:ln>
        </p:spPr>
        <p:txBody>
          <a:bodyPr spcFirstLastPara="1" wrap="square" lIns="288000" tIns="144000" rIns="432000" bIns="0" anchor="t" anchorCtr="0">
            <a:noAutofit/>
          </a:bodyPr>
          <a:lstStyle>
            <a:lvl1pPr lvl="0" algn="r">
              <a:lnSpc>
                <a:spcPct val="90000"/>
              </a:lnSpc>
              <a:spcBef>
                <a:spcPts val="1000"/>
              </a:spcBef>
              <a:spcAft>
                <a:spcPts val="0"/>
              </a:spcAft>
              <a:buClr>
                <a:schemeClr val="lt1"/>
              </a:buClr>
              <a:buSzPts val="2100"/>
              <a:buNone/>
              <a:defRPr sz="2100">
                <a:solidFill>
                  <a:schemeClr val="lt1"/>
                </a:solidFill>
              </a:defRPr>
            </a:lvl1pPr>
            <a:lvl2pPr lvl="1" algn="ctr">
              <a:lnSpc>
                <a:spcPct val="90000"/>
              </a:lnSpc>
              <a:spcBef>
                <a:spcPts val="500"/>
              </a:spcBef>
              <a:spcAft>
                <a:spcPts val="0"/>
              </a:spcAft>
              <a:buClr>
                <a:srgbClr val="3F3F3F"/>
              </a:buClr>
              <a:buSzPts val="2000"/>
              <a:buNone/>
              <a:defRPr sz="2000"/>
            </a:lvl2pPr>
            <a:lvl3pPr lvl="2" algn="ctr">
              <a:lnSpc>
                <a:spcPct val="90000"/>
              </a:lnSpc>
              <a:spcBef>
                <a:spcPts val="500"/>
              </a:spcBef>
              <a:spcAft>
                <a:spcPts val="0"/>
              </a:spcAft>
              <a:buClr>
                <a:srgbClr val="3F3F3F"/>
              </a:buClr>
              <a:buSzPts val="1800"/>
              <a:buNone/>
              <a:defRPr sz="1800"/>
            </a:lvl3pPr>
            <a:lvl4pPr lvl="3" algn="ctr">
              <a:lnSpc>
                <a:spcPct val="90000"/>
              </a:lnSpc>
              <a:spcBef>
                <a:spcPts val="500"/>
              </a:spcBef>
              <a:spcAft>
                <a:spcPts val="0"/>
              </a:spcAft>
              <a:buClr>
                <a:srgbClr val="3F3F3F"/>
              </a:buClr>
              <a:buSzPts val="1600"/>
              <a:buNone/>
              <a:defRPr sz="1600"/>
            </a:lvl4pPr>
            <a:lvl5pPr lvl="4" algn="ctr">
              <a:lnSpc>
                <a:spcPct val="90000"/>
              </a:lnSpc>
              <a:spcBef>
                <a:spcPts val="500"/>
              </a:spcBef>
              <a:spcAft>
                <a:spcPts val="0"/>
              </a:spcAft>
              <a:buClr>
                <a:srgbClr val="3F3F3F"/>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80" name="Google Shape;80;p29"/>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
        <p:nvSpPr>
          <p:cNvPr id="82" name="Google Shape;82;p29"/>
          <p:cNvSpPr>
            <a:spLocks noGrp="1"/>
          </p:cNvSpPr>
          <p:nvPr>
            <p:ph type="pic" idx="2"/>
          </p:nvPr>
        </p:nvSpPr>
        <p:spPr>
          <a:xfrm>
            <a:off x="84000" y="86714"/>
            <a:ext cx="6009285" cy="3431187"/>
          </a:xfrm>
          <a:prstGeom prst="rect">
            <a:avLst/>
          </a:prstGeom>
          <a:solidFill>
            <a:srgbClr val="333333"/>
          </a:solidFill>
          <a:ln>
            <a:noFill/>
          </a:ln>
        </p:spPr>
      </p:sp>
      <p:sp>
        <p:nvSpPr>
          <p:cNvPr id="83" name="Google Shape;83;p29"/>
          <p:cNvSpPr txBox="1">
            <a:spLocks noGrp="1"/>
          </p:cNvSpPr>
          <p:nvPr>
            <p:ph type="body" idx="3"/>
          </p:nvPr>
        </p:nvSpPr>
        <p:spPr>
          <a:xfrm>
            <a:off x="6464300" y="1152000"/>
            <a:ext cx="5307700" cy="4680000"/>
          </a:xfrm>
          <a:prstGeom prst="rect">
            <a:avLst/>
          </a:prstGeom>
          <a:noFill/>
          <a:ln>
            <a:noFill/>
          </a:ln>
        </p:spPr>
        <p:txBody>
          <a:bodyPr spcFirstLastPara="1" wrap="square" lIns="0" tIns="0" rIns="0" bIns="0" anchor="b" anchorCtr="0">
            <a:noAutofit/>
          </a:bodyPr>
          <a:lstStyle>
            <a:lvl1pPr marL="457200" lvl="0" indent="-342900" algn="l">
              <a:lnSpc>
                <a:spcPct val="90000"/>
              </a:lnSpc>
              <a:spcBef>
                <a:spcPts val="1000"/>
              </a:spcBef>
              <a:spcAft>
                <a:spcPts val="0"/>
              </a:spcAft>
              <a:buClr>
                <a:srgbClr val="3F3F3F"/>
              </a:buClr>
              <a:buSzPts val="1800"/>
              <a:buChar char="•"/>
              <a:defRPr>
                <a:solidFill>
                  <a:srgbClr val="3F3F3F"/>
                </a:solidFill>
              </a:defRPr>
            </a:lvl1pPr>
            <a:lvl2pPr marL="914400" lvl="1" indent="-330200" algn="l">
              <a:lnSpc>
                <a:spcPct val="90000"/>
              </a:lnSpc>
              <a:spcBef>
                <a:spcPts val="500"/>
              </a:spcBef>
              <a:spcAft>
                <a:spcPts val="0"/>
              </a:spcAft>
              <a:buClr>
                <a:srgbClr val="3F3F3F"/>
              </a:buClr>
              <a:buSzPts val="1600"/>
              <a:buChar char="•"/>
              <a:defRPr>
                <a:solidFill>
                  <a:srgbClr val="3F3F3F"/>
                </a:solidFill>
              </a:defRPr>
            </a:lvl2pPr>
            <a:lvl3pPr marL="1371600" lvl="2" indent="-317500" algn="l">
              <a:lnSpc>
                <a:spcPct val="90000"/>
              </a:lnSpc>
              <a:spcBef>
                <a:spcPts val="500"/>
              </a:spcBef>
              <a:spcAft>
                <a:spcPts val="0"/>
              </a:spcAft>
              <a:buClr>
                <a:srgbClr val="3F3F3F"/>
              </a:buClr>
              <a:buSzPts val="1400"/>
              <a:buChar char="•"/>
              <a:defRPr>
                <a:solidFill>
                  <a:srgbClr val="3F3F3F"/>
                </a:solidFill>
              </a:defRPr>
            </a:lvl3pPr>
            <a:lvl4pPr marL="1828800" lvl="3" indent="-317500" algn="l">
              <a:lnSpc>
                <a:spcPct val="90000"/>
              </a:lnSpc>
              <a:spcBef>
                <a:spcPts val="500"/>
              </a:spcBef>
              <a:spcAft>
                <a:spcPts val="0"/>
              </a:spcAft>
              <a:buClr>
                <a:srgbClr val="3F3F3F"/>
              </a:buClr>
              <a:buSzPts val="1400"/>
              <a:buChar char="•"/>
              <a:defRPr>
                <a:solidFill>
                  <a:srgbClr val="3F3F3F"/>
                </a:solidFill>
              </a:defRPr>
            </a:lvl4pPr>
            <a:lvl5pPr marL="2286000" lvl="4" indent="-317500" algn="l">
              <a:lnSpc>
                <a:spcPct val="90000"/>
              </a:lnSpc>
              <a:spcBef>
                <a:spcPts val="500"/>
              </a:spcBef>
              <a:spcAft>
                <a:spcPts val="0"/>
              </a:spcAft>
              <a:buClr>
                <a:srgbClr val="3F3F3F"/>
              </a:buClr>
              <a:buSzPts val="1400"/>
              <a:buChar char="•"/>
              <a:defRPr>
                <a:solidFill>
                  <a:srgbClr val="3F3F3F"/>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4879250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1_Image Bullets">
  <p:cSld name="1_Image Bullets">
    <p:spTree>
      <p:nvGrpSpPr>
        <p:cNvPr id="1" name="Shape 84"/>
        <p:cNvGrpSpPr/>
        <p:nvPr/>
      </p:nvGrpSpPr>
      <p:grpSpPr>
        <a:xfrm>
          <a:off x="0" y="0"/>
          <a:ext cx="0" cy="0"/>
          <a:chOff x="0" y="0"/>
          <a:chExt cx="0" cy="0"/>
        </a:xfrm>
      </p:grpSpPr>
      <p:sp>
        <p:nvSpPr>
          <p:cNvPr id="90" name="Google Shape;90;p30"/>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30"/>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2" name="Google Shape;92;p30"/>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
        <p:nvSpPr>
          <p:cNvPr id="93" name="Google Shape;93;p30"/>
          <p:cNvSpPr txBox="1">
            <a:spLocks noGrp="1"/>
          </p:cNvSpPr>
          <p:nvPr>
            <p:ph type="body" idx="1"/>
          </p:nvPr>
        </p:nvSpPr>
        <p:spPr>
          <a:xfrm>
            <a:off x="2726075" y="4688112"/>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4" name="Google Shape;94;p30"/>
          <p:cNvSpPr txBox="1">
            <a:spLocks noGrp="1"/>
          </p:cNvSpPr>
          <p:nvPr>
            <p:ph type="body" idx="2"/>
          </p:nvPr>
        </p:nvSpPr>
        <p:spPr>
          <a:xfrm>
            <a:off x="5020543" y="4688112"/>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5" name="Google Shape;95;p30"/>
          <p:cNvSpPr txBox="1">
            <a:spLocks noGrp="1"/>
          </p:cNvSpPr>
          <p:nvPr>
            <p:ph type="body" idx="3"/>
          </p:nvPr>
        </p:nvSpPr>
        <p:spPr>
          <a:xfrm>
            <a:off x="7315012" y="4683647"/>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6" name="Google Shape;96;p30"/>
          <p:cNvSpPr txBox="1">
            <a:spLocks noGrp="1"/>
          </p:cNvSpPr>
          <p:nvPr>
            <p:ph type="body" idx="4"/>
          </p:nvPr>
        </p:nvSpPr>
        <p:spPr>
          <a:xfrm>
            <a:off x="9609481" y="4688112"/>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7" name="Google Shape;97;p30"/>
          <p:cNvSpPr txBox="1">
            <a:spLocks noGrp="1"/>
          </p:cNvSpPr>
          <p:nvPr>
            <p:ph type="body" idx="5"/>
          </p:nvPr>
        </p:nvSpPr>
        <p:spPr>
          <a:xfrm>
            <a:off x="431800" y="3926334"/>
            <a:ext cx="2160000"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8" name="Google Shape;98;p30"/>
          <p:cNvSpPr txBox="1">
            <a:spLocks noGrp="1"/>
          </p:cNvSpPr>
          <p:nvPr>
            <p:ph type="body" idx="6"/>
          </p:nvPr>
        </p:nvSpPr>
        <p:spPr>
          <a:xfrm>
            <a:off x="2726076" y="3926335"/>
            <a:ext cx="2160587"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9" name="Google Shape;99;p30"/>
          <p:cNvSpPr txBox="1">
            <a:spLocks noGrp="1"/>
          </p:cNvSpPr>
          <p:nvPr>
            <p:ph type="body" idx="7"/>
          </p:nvPr>
        </p:nvSpPr>
        <p:spPr>
          <a:xfrm>
            <a:off x="5020543" y="3926335"/>
            <a:ext cx="2160588"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0" name="Google Shape;100;p30"/>
          <p:cNvSpPr txBox="1">
            <a:spLocks noGrp="1"/>
          </p:cNvSpPr>
          <p:nvPr>
            <p:ph type="body" idx="8"/>
          </p:nvPr>
        </p:nvSpPr>
        <p:spPr>
          <a:xfrm>
            <a:off x="7315013" y="3926335"/>
            <a:ext cx="2160587"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1" name="Google Shape;101;p30"/>
          <p:cNvSpPr txBox="1">
            <a:spLocks noGrp="1"/>
          </p:cNvSpPr>
          <p:nvPr>
            <p:ph type="body" idx="9"/>
          </p:nvPr>
        </p:nvSpPr>
        <p:spPr>
          <a:xfrm>
            <a:off x="9609481" y="3926335"/>
            <a:ext cx="2160588"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2" name="Google Shape;102;p30"/>
          <p:cNvSpPr txBox="1">
            <a:spLocks noGrp="1"/>
          </p:cNvSpPr>
          <p:nvPr>
            <p:ph type="body" idx="13"/>
          </p:nvPr>
        </p:nvSpPr>
        <p:spPr>
          <a:xfrm>
            <a:off x="432094" y="4683350"/>
            <a:ext cx="2160000"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3" name="Google Shape;103;p30"/>
          <p:cNvSpPr>
            <a:spLocks noGrp="1"/>
          </p:cNvSpPr>
          <p:nvPr>
            <p:ph type="pic" idx="14"/>
          </p:nvPr>
        </p:nvSpPr>
        <p:spPr>
          <a:xfrm>
            <a:off x="1086454" y="2358091"/>
            <a:ext cx="854075" cy="854075"/>
          </a:xfrm>
          <a:prstGeom prst="rect">
            <a:avLst/>
          </a:prstGeom>
          <a:noFill/>
          <a:ln>
            <a:noFill/>
          </a:ln>
        </p:spPr>
      </p:sp>
      <p:sp>
        <p:nvSpPr>
          <p:cNvPr id="104" name="Google Shape;104;p30"/>
          <p:cNvSpPr>
            <a:spLocks noGrp="1"/>
          </p:cNvSpPr>
          <p:nvPr>
            <p:ph type="pic" idx="15"/>
          </p:nvPr>
        </p:nvSpPr>
        <p:spPr>
          <a:xfrm>
            <a:off x="3380176" y="2358091"/>
            <a:ext cx="854075" cy="854075"/>
          </a:xfrm>
          <a:prstGeom prst="rect">
            <a:avLst/>
          </a:prstGeom>
          <a:noFill/>
          <a:ln>
            <a:noFill/>
          </a:ln>
        </p:spPr>
      </p:sp>
      <p:sp>
        <p:nvSpPr>
          <p:cNvPr id="105" name="Google Shape;105;p30"/>
          <p:cNvSpPr>
            <a:spLocks noGrp="1"/>
          </p:cNvSpPr>
          <p:nvPr>
            <p:ph type="pic" idx="16"/>
          </p:nvPr>
        </p:nvSpPr>
        <p:spPr>
          <a:xfrm>
            <a:off x="5673898" y="2358091"/>
            <a:ext cx="854075" cy="854075"/>
          </a:xfrm>
          <a:prstGeom prst="rect">
            <a:avLst/>
          </a:prstGeom>
          <a:noFill/>
          <a:ln>
            <a:noFill/>
          </a:ln>
        </p:spPr>
      </p:sp>
      <p:sp>
        <p:nvSpPr>
          <p:cNvPr id="106" name="Google Shape;106;p30"/>
          <p:cNvSpPr>
            <a:spLocks noGrp="1"/>
          </p:cNvSpPr>
          <p:nvPr>
            <p:ph type="pic" idx="17"/>
          </p:nvPr>
        </p:nvSpPr>
        <p:spPr>
          <a:xfrm>
            <a:off x="7967620" y="2358091"/>
            <a:ext cx="854075" cy="854075"/>
          </a:xfrm>
          <a:prstGeom prst="rect">
            <a:avLst/>
          </a:prstGeom>
          <a:noFill/>
          <a:ln>
            <a:noFill/>
          </a:ln>
        </p:spPr>
      </p:sp>
      <p:sp>
        <p:nvSpPr>
          <p:cNvPr id="107" name="Google Shape;107;p30"/>
          <p:cNvSpPr>
            <a:spLocks noGrp="1"/>
          </p:cNvSpPr>
          <p:nvPr>
            <p:ph type="pic" idx="18"/>
          </p:nvPr>
        </p:nvSpPr>
        <p:spPr>
          <a:xfrm>
            <a:off x="10261341" y="2358091"/>
            <a:ext cx="854075" cy="854075"/>
          </a:xfrm>
          <a:prstGeom prst="rect">
            <a:avLst/>
          </a:prstGeom>
          <a:noFill/>
          <a:ln>
            <a:noFill/>
          </a:ln>
        </p:spPr>
      </p:sp>
    </p:spTree>
    <p:extLst>
      <p:ext uri="{BB962C8B-B14F-4D97-AF65-F5344CB8AC3E}">
        <p14:creationId xmlns:p14="http://schemas.microsoft.com/office/powerpoint/2010/main" val="3694145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 Smart Art Graphic">
    <p:spTree>
      <p:nvGrpSpPr>
        <p:cNvPr id="1" name=""/>
        <p:cNvGrpSpPr/>
        <p:nvPr/>
      </p:nvGrpSpPr>
      <p:grpSpPr>
        <a:xfrm>
          <a:off x="0" y="0"/>
          <a:ext cx="0" cy="0"/>
          <a:chOff x="0" y="0"/>
          <a:chExt cx="0" cy="0"/>
        </a:xfrm>
      </p:grpSpPr>
      <p:sp>
        <p:nvSpPr>
          <p:cNvPr id="5" name="SmartArt Placeholder 4">
            <a:extLst>
              <a:ext uri="{FF2B5EF4-FFF2-40B4-BE49-F238E27FC236}">
                <a16:creationId xmlns:a16="http://schemas.microsoft.com/office/drawing/2014/main" id="{A2B14AED-5E7B-5FB4-17FE-593153B911FC}"/>
              </a:ext>
            </a:extLst>
          </p:cNvPr>
          <p:cNvSpPr>
            <a:spLocks noGrp="1"/>
          </p:cNvSpPr>
          <p:nvPr>
            <p:ph type="dgm" sz="quarter" idx="11"/>
          </p:nvPr>
        </p:nvSpPr>
        <p:spPr>
          <a:xfrm>
            <a:off x="614148" y="1251284"/>
            <a:ext cx="10986449" cy="5174916"/>
          </a:xfrm>
        </p:spPr>
        <p:txBody>
          <a:bodyPr/>
          <a:lstStyle/>
          <a:p>
            <a:r>
              <a:rPr lang="en-US"/>
              <a:t>Click icon to add SmartArt graphic</a:t>
            </a:r>
            <a:endParaRPr lang="en-US" dirty="0"/>
          </a:p>
        </p:txBody>
      </p:sp>
      <p:sp>
        <p:nvSpPr>
          <p:cNvPr id="3" name="Title 1">
            <a:extLst>
              <a:ext uri="{FF2B5EF4-FFF2-40B4-BE49-F238E27FC236}">
                <a16:creationId xmlns:a16="http://schemas.microsoft.com/office/drawing/2014/main" id="{AB934576-44AB-A577-07B2-85B62BAD744F}"/>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2" name="TextBox 1">
            <a:extLst>
              <a:ext uri="{FF2B5EF4-FFF2-40B4-BE49-F238E27FC236}">
                <a16:creationId xmlns:a16="http://schemas.microsoft.com/office/drawing/2014/main" id="{3A48AC22-5794-F7B1-7403-7A23B912D54D}"/>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1316563783"/>
      </p:ext>
    </p:extLst>
  </p:cSld>
  <p:clrMapOvr>
    <a:masterClrMapping/>
  </p:clrMapOvr>
  <p:hf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112"/>
        <p:cNvGrpSpPr/>
        <p:nvPr/>
      </p:nvGrpSpPr>
      <p:grpSpPr>
        <a:xfrm>
          <a:off x="0" y="0"/>
          <a:ext cx="0" cy="0"/>
          <a:chOff x="0" y="0"/>
          <a:chExt cx="0" cy="0"/>
        </a:xfrm>
      </p:grpSpPr>
      <p:sp>
        <p:nvSpPr>
          <p:cNvPr id="127" name="Google Shape;127;p31"/>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8" name="Google Shape;128;p31"/>
          <p:cNvSpPr txBox="1">
            <a:spLocks noGrp="1"/>
          </p:cNvSpPr>
          <p:nvPr>
            <p:ph type="body" idx="1"/>
          </p:nvPr>
        </p:nvSpPr>
        <p:spPr>
          <a:xfrm>
            <a:off x="432000" y="1152000"/>
            <a:ext cx="5472000" cy="5040000"/>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solidFill>
                  <a:srgbClr val="3F3F3F"/>
                </a:solidFill>
              </a:defRPr>
            </a:lvl1pPr>
            <a:lvl2pPr marL="914400" lvl="1" indent="-330200" algn="l">
              <a:lnSpc>
                <a:spcPct val="90000"/>
              </a:lnSpc>
              <a:spcBef>
                <a:spcPts val="500"/>
              </a:spcBef>
              <a:spcAft>
                <a:spcPts val="0"/>
              </a:spcAft>
              <a:buClr>
                <a:srgbClr val="3F3F3F"/>
              </a:buClr>
              <a:buSzPts val="1600"/>
              <a:buChar char="•"/>
              <a:defRPr>
                <a:solidFill>
                  <a:srgbClr val="3F3F3F"/>
                </a:solidFill>
              </a:defRPr>
            </a:lvl2pPr>
            <a:lvl3pPr marL="1371600" lvl="2" indent="-317500" algn="l">
              <a:lnSpc>
                <a:spcPct val="90000"/>
              </a:lnSpc>
              <a:spcBef>
                <a:spcPts val="500"/>
              </a:spcBef>
              <a:spcAft>
                <a:spcPts val="0"/>
              </a:spcAft>
              <a:buClr>
                <a:srgbClr val="3F3F3F"/>
              </a:buClr>
              <a:buSzPts val="1400"/>
              <a:buChar char="•"/>
              <a:defRPr>
                <a:solidFill>
                  <a:srgbClr val="3F3F3F"/>
                </a:solidFill>
              </a:defRPr>
            </a:lvl3pPr>
            <a:lvl4pPr marL="1828800" lvl="3" indent="-317500" algn="l">
              <a:lnSpc>
                <a:spcPct val="90000"/>
              </a:lnSpc>
              <a:spcBef>
                <a:spcPts val="500"/>
              </a:spcBef>
              <a:spcAft>
                <a:spcPts val="0"/>
              </a:spcAft>
              <a:buClr>
                <a:srgbClr val="3F3F3F"/>
              </a:buClr>
              <a:buSzPts val="1400"/>
              <a:buChar char="•"/>
              <a:defRPr>
                <a:solidFill>
                  <a:srgbClr val="3F3F3F"/>
                </a:solidFill>
              </a:defRPr>
            </a:lvl4pPr>
            <a:lvl5pPr marL="2286000" lvl="4" indent="-317500" algn="l">
              <a:lnSpc>
                <a:spcPct val="90000"/>
              </a:lnSpc>
              <a:spcBef>
                <a:spcPts val="500"/>
              </a:spcBef>
              <a:spcAft>
                <a:spcPts val="0"/>
              </a:spcAft>
              <a:buClr>
                <a:srgbClr val="3F3F3F"/>
              </a:buClr>
              <a:buSzPts val="1400"/>
              <a:buChar char="•"/>
              <a:defRPr>
                <a:solidFill>
                  <a:srgbClr val="3F3F3F"/>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9" name="Google Shape;129;p31"/>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0" name="Google Shape;130;p31"/>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rgbClr val="3F3F3F"/>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
        <p:nvSpPr>
          <p:cNvPr id="131" name="Google Shape;131;p31"/>
          <p:cNvSpPr txBox="1">
            <a:spLocks noGrp="1"/>
          </p:cNvSpPr>
          <p:nvPr>
            <p:ph type="body" idx="2"/>
          </p:nvPr>
        </p:nvSpPr>
        <p:spPr>
          <a:xfrm>
            <a:off x="6300384" y="1140847"/>
            <a:ext cx="5471616" cy="5036116"/>
          </a:xfrm>
          <a:prstGeom prst="rect">
            <a:avLst/>
          </a:prstGeom>
          <a:noFill/>
          <a:ln>
            <a:noFill/>
          </a:ln>
        </p:spPr>
        <p:txBody>
          <a:bodyPr spcFirstLastPara="1" wrap="square" lIns="0" tIns="0" rIns="0" bIns="0" anchor="t" anchorCtr="0">
            <a:noAutofit/>
          </a:bodyPr>
          <a:lstStyle>
            <a:lvl1pPr marL="457200" lvl="0" indent="-342900" algn="l">
              <a:lnSpc>
                <a:spcPct val="90000"/>
              </a:lnSpc>
              <a:spcBef>
                <a:spcPts val="1000"/>
              </a:spcBef>
              <a:spcAft>
                <a:spcPts val="0"/>
              </a:spcAft>
              <a:buClr>
                <a:srgbClr val="3F3F3F"/>
              </a:buClr>
              <a:buSzPts val="1800"/>
              <a:buChar char="•"/>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40292989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Slide with Half Image">
  <p:cSld name="Title Slide with Half Image">
    <p:bg>
      <p:bgPr>
        <a:solidFill>
          <a:schemeClr val="lt1"/>
        </a:solidFill>
        <a:effectLst/>
      </p:bgPr>
    </p:bg>
    <p:spTree>
      <p:nvGrpSpPr>
        <p:cNvPr id="1" name="Shape 132"/>
        <p:cNvGrpSpPr/>
        <p:nvPr/>
      </p:nvGrpSpPr>
      <p:grpSpPr>
        <a:xfrm>
          <a:off x="0" y="0"/>
          <a:ext cx="0" cy="0"/>
          <a:chOff x="0" y="0"/>
          <a:chExt cx="0" cy="0"/>
        </a:xfrm>
      </p:grpSpPr>
      <p:sp>
        <p:nvSpPr>
          <p:cNvPr id="137" name="Google Shape;137;p32"/>
          <p:cNvSpPr>
            <a:spLocks noGrp="1"/>
          </p:cNvSpPr>
          <p:nvPr>
            <p:ph type="pic" idx="2"/>
          </p:nvPr>
        </p:nvSpPr>
        <p:spPr>
          <a:xfrm>
            <a:off x="86714" y="86714"/>
            <a:ext cx="6009285" cy="6684572"/>
          </a:xfrm>
          <a:prstGeom prst="rect">
            <a:avLst/>
          </a:prstGeom>
          <a:solidFill>
            <a:srgbClr val="D8D8D8"/>
          </a:solidFill>
          <a:ln>
            <a:noFill/>
          </a:ln>
        </p:spPr>
      </p:sp>
      <p:sp>
        <p:nvSpPr>
          <p:cNvPr id="138" name="Google Shape;138;p32"/>
          <p:cNvSpPr txBox="1">
            <a:spLocks noGrp="1"/>
          </p:cNvSpPr>
          <p:nvPr>
            <p:ph type="ctrTitle"/>
          </p:nvPr>
        </p:nvSpPr>
        <p:spPr>
          <a:xfrm>
            <a:off x="6095999" y="86714"/>
            <a:ext cx="6009287" cy="4068402"/>
          </a:xfrm>
          <a:prstGeom prst="rect">
            <a:avLst/>
          </a:prstGeom>
          <a:solidFill>
            <a:schemeClr val="dk1">
              <a:alpha val="80000"/>
            </a:schemeClr>
          </a:solidFill>
          <a:ln>
            <a:noFill/>
          </a:ln>
        </p:spPr>
        <p:txBody>
          <a:bodyPr spcFirstLastPara="1" wrap="square" lIns="288000" tIns="0" rIns="432000" bIns="144000" anchor="b" anchorCtr="0">
            <a:noAutofit/>
          </a:bodyPr>
          <a:lstStyle>
            <a:lvl1pPr lvl="0" algn="r">
              <a:lnSpc>
                <a:spcPct val="90000"/>
              </a:lnSpc>
              <a:spcBef>
                <a:spcPts val="0"/>
              </a:spcBef>
              <a:spcAft>
                <a:spcPts val="0"/>
              </a:spcAft>
              <a:buClr>
                <a:schemeClr val="lt1"/>
              </a:buClr>
              <a:buSzPts val="4200"/>
              <a:buFont typeface="Arial"/>
              <a:buNone/>
              <a:defRPr sz="42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9" name="Google Shape;139;p32"/>
          <p:cNvSpPr txBox="1">
            <a:spLocks noGrp="1"/>
          </p:cNvSpPr>
          <p:nvPr>
            <p:ph type="subTitle" idx="1"/>
          </p:nvPr>
        </p:nvSpPr>
        <p:spPr>
          <a:xfrm>
            <a:off x="6095999" y="4152672"/>
            <a:ext cx="6009287" cy="1818422"/>
          </a:xfrm>
          <a:prstGeom prst="rect">
            <a:avLst/>
          </a:prstGeom>
          <a:solidFill>
            <a:srgbClr val="F2F2F2">
              <a:alpha val="80000"/>
            </a:srgbClr>
          </a:solidFill>
          <a:ln>
            <a:noFill/>
          </a:ln>
        </p:spPr>
        <p:txBody>
          <a:bodyPr spcFirstLastPara="1" wrap="square" lIns="288000" tIns="144000" rIns="432000" bIns="0" anchor="t" anchorCtr="0">
            <a:noAutofit/>
          </a:bodyPr>
          <a:lstStyle>
            <a:lvl1pPr lvl="0" algn="r">
              <a:lnSpc>
                <a:spcPct val="90000"/>
              </a:lnSpc>
              <a:spcBef>
                <a:spcPts val="1000"/>
              </a:spcBef>
              <a:spcAft>
                <a:spcPts val="0"/>
              </a:spcAft>
              <a:buClr>
                <a:schemeClr val="dk1"/>
              </a:buClr>
              <a:buSzPts val="2100"/>
              <a:buNone/>
              <a:defRPr sz="2100">
                <a:solidFill>
                  <a:schemeClr val="dk1"/>
                </a:solidFill>
              </a:defRPr>
            </a:lvl1pPr>
            <a:lvl2pPr lvl="1" algn="ctr">
              <a:lnSpc>
                <a:spcPct val="90000"/>
              </a:lnSpc>
              <a:spcBef>
                <a:spcPts val="500"/>
              </a:spcBef>
              <a:spcAft>
                <a:spcPts val="0"/>
              </a:spcAft>
              <a:buClr>
                <a:srgbClr val="3F3F3F"/>
              </a:buClr>
              <a:buSzPts val="2000"/>
              <a:buNone/>
              <a:defRPr sz="2000"/>
            </a:lvl2pPr>
            <a:lvl3pPr lvl="2" algn="ctr">
              <a:lnSpc>
                <a:spcPct val="90000"/>
              </a:lnSpc>
              <a:spcBef>
                <a:spcPts val="500"/>
              </a:spcBef>
              <a:spcAft>
                <a:spcPts val="0"/>
              </a:spcAft>
              <a:buClr>
                <a:srgbClr val="3F3F3F"/>
              </a:buClr>
              <a:buSzPts val="1800"/>
              <a:buNone/>
              <a:defRPr sz="1800"/>
            </a:lvl3pPr>
            <a:lvl4pPr lvl="3" algn="ctr">
              <a:lnSpc>
                <a:spcPct val="90000"/>
              </a:lnSpc>
              <a:spcBef>
                <a:spcPts val="500"/>
              </a:spcBef>
              <a:spcAft>
                <a:spcPts val="0"/>
              </a:spcAft>
              <a:buClr>
                <a:srgbClr val="3F3F3F"/>
              </a:buClr>
              <a:buSzPts val="1600"/>
              <a:buNone/>
              <a:defRPr sz="1600"/>
            </a:lvl4pPr>
            <a:lvl5pPr lvl="4" algn="ctr">
              <a:lnSpc>
                <a:spcPct val="90000"/>
              </a:lnSpc>
              <a:spcBef>
                <a:spcPts val="500"/>
              </a:spcBef>
              <a:spcAft>
                <a:spcPts val="0"/>
              </a:spcAft>
              <a:buClr>
                <a:srgbClr val="3F3F3F"/>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0" name="Google Shape;140;p32"/>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43885049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matchingName="1_3 x Image Bullets Left">
  <p:cSld name="1_3 x Image Bullets Left">
    <p:spTree>
      <p:nvGrpSpPr>
        <p:cNvPr id="1" name="Shape 142"/>
        <p:cNvGrpSpPr/>
        <p:nvPr/>
      </p:nvGrpSpPr>
      <p:grpSpPr>
        <a:xfrm>
          <a:off x="0" y="0"/>
          <a:ext cx="0" cy="0"/>
          <a:chOff x="0" y="0"/>
          <a:chExt cx="0" cy="0"/>
        </a:xfrm>
      </p:grpSpPr>
      <p:sp>
        <p:nvSpPr>
          <p:cNvPr id="146" name="Google Shape;146;p33"/>
          <p:cNvSpPr>
            <a:spLocks noGrp="1"/>
          </p:cNvSpPr>
          <p:nvPr>
            <p:ph type="pic" idx="2"/>
          </p:nvPr>
        </p:nvSpPr>
        <p:spPr>
          <a:xfrm>
            <a:off x="1086454" y="2358091"/>
            <a:ext cx="854075" cy="854075"/>
          </a:xfrm>
          <a:prstGeom prst="rect">
            <a:avLst/>
          </a:prstGeom>
          <a:noFill/>
          <a:ln>
            <a:noFill/>
          </a:ln>
        </p:spPr>
      </p:sp>
      <p:sp>
        <p:nvSpPr>
          <p:cNvPr id="147" name="Google Shape;147;p33"/>
          <p:cNvSpPr>
            <a:spLocks noGrp="1"/>
          </p:cNvSpPr>
          <p:nvPr>
            <p:ph type="pic" idx="3"/>
          </p:nvPr>
        </p:nvSpPr>
        <p:spPr>
          <a:xfrm>
            <a:off x="3380176" y="2358091"/>
            <a:ext cx="854075" cy="854075"/>
          </a:xfrm>
          <a:prstGeom prst="rect">
            <a:avLst/>
          </a:prstGeom>
          <a:noFill/>
          <a:ln>
            <a:noFill/>
          </a:ln>
        </p:spPr>
      </p:sp>
      <p:sp>
        <p:nvSpPr>
          <p:cNvPr id="148" name="Google Shape;148;p33"/>
          <p:cNvSpPr>
            <a:spLocks noGrp="1"/>
          </p:cNvSpPr>
          <p:nvPr>
            <p:ph type="pic" idx="4"/>
          </p:nvPr>
        </p:nvSpPr>
        <p:spPr>
          <a:xfrm>
            <a:off x="5673898" y="2358091"/>
            <a:ext cx="854075" cy="854075"/>
          </a:xfrm>
          <a:prstGeom prst="rect">
            <a:avLst/>
          </a:prstGeom>
          <a:noFill/>
          <a:ln>
            <a:noFill/>
          </a:ln>
        </p:spPr>
      </p:sp>
      <p:sp>
        <p:nvSpPr>
          <p:cNvPr id="150" name="Google Shape;150;p33"/>
          <p:cNvSpPr>
            <a:spLocks noGrp="1"/>
          </p:cNvSpPr>
          <p:nvPr>
            <p:ph type="pic" idx="5"/>
          </p:nvPr>
        </p:nvSpPr>
        <p:spPr>
          <a:xfrm>
            <a:off x="7632650" y="86714"/>
            <a:ext cx="4472635" cy="6478538"/>
          </a:xfrm>
          <a:prstGeom prst="rect">
            <a:avLst/>
          </a:prstGeom>
          <a:solidFill>
            <a:srgbClr val="F2F2F2"/>
          </a:solidFill>
          <a:ln>
            <a:noFill/>
          </a:ln>
        </p:spPr>
      </p:sp>
      <p:sp>
        <p:nvSpPr>
          <p:cNvPr id="151" name="Google Shape;151;p33"/>
          <p:cNvSpPr txBox="1">
            <a:spLocks noGrp="1"/>
          </p:cNvSpPr>
          <p:nvPr>
            <p:ph type="title"/>
          </p:nvPr>
        </p:nvSpPr>
        <p:spPr>
          <a:xfrm>
            <a:off x="432000" y="432000"/>
            <a:ext cx="11340000"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2" name="Google Shape;152;p33"/>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3" name="Google Shape;153;p33"/>
          <p:cNvSpPr txBox="1">
            <a:spLocks noGrp="1"/>
          </p:cNvSpPr>
          <p:nvPr>
            <p:ph type="body" idx="1"/>
          </p:nvPr>
        </p:nvSpPr>
        <p:spPr>
          <a:xfrm>
            <a:off x="2726075" y="4688112"/>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4" name="Google Shape;154;p33"/>
          <p:cNvSpPr txBox="1">
            <a:spLocks noGrp="1"/>
          </p:cNvSpPr>
          <p:nvPr>
            <p:ph type="body" idx="6"/>
          </p:nvPr>
        </p:nvSpPr>
        <p:spPr>
          <a:xfrm>
            <a:off x="5020543" y="4688112"/>
            <a:ext cx="2160588"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5" name="Google Shape;155;p33"/>
          <p:cNvSpPr txBox="1">
            <a:spLocks noGrp="1"/>
          </p:cNvSpPr>
          <p:nvPr>
            <p:ph type="body" idx="7"/>
          </p:nvPr>
        </p:nvSpPr>
        <p:spPr>
          <a:xfrm>
            <a:off x="431800" y="3926334"/>
            <a:ext cx="2160000"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6" name="Google Shape;156;p33"/>
          <p:cNvSpPr txBox="1">
            <a:spLocks noGrp="1"/>
          </p:cNvSpPr>
          <p:nvPr>
            <p:ph type="body" idx="8"/>
          </p:nvPr>
        </p:nvSpPr>
        <p:spPr>
          <a:xfrm>
            <a:off x="2726076" y="3926335"/>
            <a:ext cx="2160587"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7" name="Google Shape;157;p33"/>
          <p:cNvSpPr txBox="1">
            <a:spLocks noGrp="1"/>
          </p:cNvSpPr>
          <p:nvPr>
            <p:ph type="body" idx="9"/>
          </p:nvPr>
        </p:nvSpPr>
        <p:spPr>
          <a:xfrm>
            <a:off x="5020543" y="3926335"/>
            <a:ext cx="2160588" cy="504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8" name="Google Shape;158;p33"/>
          <p:cNvSpPr txBox="1">
            <a:spLocks noGrp="1"/>
          </p:cNvSpPr>
          <p:nvPr>
            <p:ph type="body" idx="13"/>
          </p:nvPr>
        </p:nvSpPr>
        <p:spPr>
          <a:xfrm>
            <a:off x="432094" y="4683350"/>
            <a:ext cx="2160000" cy="900000"/>
          </a:xfrm>
          <a:prstGeom prst="rect">
            <a:avLst/>
          </a:prstGeom>
          <a:noFill/>
          <a:ln>
            <a:noFill/>
          </a:ln>
        </p:spPr>
        <p:txBody>
          <a:bodyPr spcFirstLastPara="1" wrap="square" lIns="0" tIns="0" rIns="0" bIns="0" anchor="t" anchorCtr="0">
            <a:noAutofit/>
          </a:bodyPr>
          <a:lstStyle>
            <a:lvl1pPr marL="457200" lvl="0" indent="-228600" algn="ctr">
              <a:lnSpc>
                <a:spcPct val="90000"/>
              </a:lnSpc>
              <a:spcBef>
                <a:spcPts val="1000"/>
              </a:spcBef>
              <a:spcAft>
                <a:spcPts val="0"/>
              </a:spcAft>
              <a:buClr>
                <a:srgbClr val="3F3F3F"/>
              </a:buClr>
              <a:buSzPts val="1600"/>
              <a:buNone/>
              <a:defRPr sz="1600"/>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3" name="Google Shape;163;p33"/>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85797121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matchingName="2_3 x Image Bullets Right">
  <p:cSld name="2_3 x Image Bullets Right">
    <p:spTree>
      <p:nvGrpSpPr>
        <p:cNvPr id="1" name="Shape 166"/>
        <p:cNvGrpSpPr/>
        <p:nvPr/>
      </p:nvGrpSpPr>
      <p:grpSpPr>
        <a:xfrm>
          <a:off x="0" y="0"/>
          <a:ext cx="0" cy="0"/>
          <a:chOff x="0" y="0"/>
          <a:chExt cx="0" cy="0"/>
        </a:xfrm>
      </p:grpSpPr>
      <p:sp>
        <p:nvSpPr>
          <p:cNvPr id="169" name="Google Shape;169;p34"/>
          <p:cNvSpPr>
            <a:spLocks noGrp="1"/>
          </p:cNvSpPr>
          <p:nvPr>
            <p:ph type="pic" idx="2"/>
          </p:nvPr>
        </p:nvSpPr>
        <p:spPr>
          <a:xfrm>
            <a:off x="105351" y="496139"/>
            <a:ext cx="6208364" cy="6275148"/>
          </a:xfrm>
          <a:prstGeom prst="rect">
            <a:avLst/>
          </a:prstGeom>
          <a:solidFill>
            <a:srgbClr val="F2F2F2"/>
          </a:solidFill>
          <a:ln>
            <a:noFill/>
          </a:ln>
        </p:spPr>
      </p:sp>
      <p:sp>
        <p:nvSpPr>
          <p:cNvPr id="170" name="Google Shape;170;p34"/>
          <p:cNvSpPr txBox="1">
            <a:spLocks noGrp="1"/>
          </p:cNvSpPr>
          <p:nvPr>
            <p:ph type="title"/>
          </p:nvPr>
        </p:nvSpPr>
        <p:spPr>
          <a:xfrm>
            <a:off x="6830329" y="774519"/>
            <a:ext cx="4703542" cy="4320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rgbClr val="3F3F3F"/>
              </a:buClr>
              <a:buSzPts val="3200"/>
              <a:buFont typeface="Arial"/>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1" name="Google Shape;171;p34"/>
          <p:cNvSpPr txBox="1">
            <a:spLocks noGrp="1"/>
          </p:cNvSpPr>
          <p:nvPr>
            <p:ph type="ftr" idx="11"/>
          </p:nvPr>
        </p:nvSpPr>
        <p:spPr>
          <a:xfrm>
            <a:off x="431999" y="6188628"/>
            <a:ext cx="8784941" cy="365125"/>
          </a:xfrm>
          <a:prstGeom prst="rect">
            <a:avLst/>
          </a:prstGeom>
          <a:noFill/>
          <a:ln>
            <a:noFill/>
          </a:ln>
        </p:spPr>
        <p:txBody>
          <a:bodyPr spcFirstLastPara="1" wrap="square" lIns="0" tIns="0" rIns="0" bIns="0" anchor="ctr" anchorCtr="0">
            <a:noAutofit/>
          </a:bodyPr>
          <a:lstStyle>
            <a:lvl1pPr lvl="0" algn="l">
              <a:lnSpc>
                <a:spcPct val="100000"/>
              </a:lnSpc>
              <a:spcBef>
                <a:spcPts val="0"/>
              </a:spcBef>
              <a:spcAft>
                <a:spcPts val="0"/>
              </a:spcAft>
              <a:buSzPts val="1400"/>
              <a:buNone/>
              <a:defRPr>
                <a:solidFill>
                  <a:srgbClr val="3F3F3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2" name="Google Shape;172;p34"/>
          <p:cNvSpPr txBox="1">
            <a:spLocks noGrp="1"/>
          </p:cNvSpPr>
          <p:nvPr>
            <p:ph type="body" idx="1"/>
          </p:nvPr>
        </p:nvSpPr>
        <p:spPr>
          <a:xfrm>
            <a:off x="8600987" y="2018027"/>
            <a:ext cx="3002400" cy="43200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73" name="Google Shape;173;p34"/>
          <p:cNvSpPr txBox="1">
            <a:spLocks noGrp="1"/>
          </p:cNvSpPr>
          <p:nvPr>
            <p:ph type="body" idx="3"/>
          </p:nvPr>
        </p:nvSpPr>
        <p:spPr>
          <a:xfrm>
            <a:off x="8709969" y="3635997"/>
            <a:ext cx="3002400" cy="43200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74" name="Google Shape;174;p34"/>
          <p:cNvSpPr txBox="1">
            <a:spLocks noGrp="1"/>
          </p:cNvSpPr>
          <p:nvPr>
            <p:ph type="body" idx="4"/>
          </p:nvPr>
        </p:nvSpPr>
        <p:spPr>
          <a:xfrm>
            <a:off x="8709969" y="5095505"/>
            <a:ext cx="3002400" cy="432000"/>
          </a:xfrm>
          <a:prstGeom prst="rect">
            <a:avLst/>
          </a:prstGeom>
          <a:noFill/>
          <a:ln>
            <a:noFill/>
          </a:ln>
        </p:spPr>
        <p:txBody>
          <a:bodyPr spcFirstLastPara="1" wrap="square" lIns="0" tIns="0" rIns="0" bIns="0" anchor="t" anchorCtr="0">
            <a:noAutofit/>
          </a:bodyPr>
          <a:lstStyle>
            <a:lvl1pPr marL="457200" lvl="0" indent="-228600" algn="l">
              <a:lnSpc>
                <a:spcPct val="90000"/>
              </a:lnSpc>
              <a:spcBef>
                <a:spcPts val="1000"/>
              </a:spcBef>
              <a:spcAft>
                <a:spcPts val="0"/>
              </a:spcAft>
              <a:buClr>
                <a:srgbClr val="3F3F3F"/>
              </a:buClr>
              <a:buSzPts val="1800"/>
              <a:buNone/>
              <a:defRPr b="1">
                <a:latin typeface="Arial"/>
                <a:ea typeface="Arial"/>
                <a:cs typeface="Arial"/>
                <a:sym typeface="Arial"/>
              </a:defRPr>
            </a:lvl1pPr>
            <a:lvl2pPr marL="914400" lvl="1" indent="-342900" algn="l">
              <a:lnSpc>
                <a:spcPct val="90000"/>
              </a:lnSpc>
              <a:spcBef>
                <a:spcPts val="500"/>
              </a:spcBef>
              <a:spcAft>
                <a:spcPts val="0"/>
              </a:spcAft>
              <a:buClr>
                <a:srgbClr val="3F3F3F"/>
              </a:buClr>
              <a:buSzPts val="1800"/>
              <a:buChar char="•"/>
              <a:defRPr/>
            </a:lvl2pPr>
            <a:lvl3pPr marL="1371600" lvl="2" indent="-342900" algn="l">
              <a:lnSpc>
                <a:spcPct val="90000"/>
              </a:lnSpc>
              <a:spcBef>
                <a:spcPts val="500"/>
              </a:spcBef>
              <a:spcAft>
                <a:spcPts val="0"/>
              </a:spcAft>
              <a:buClr>
                <a:srgbClr val="3F3F3F"/>
              </a:buClr>
              <a:buSzPts val="1800"/>
              <a:buChar char="•"/>
              <a:defRPr/>
            </a:lvl3pPr>
            <a:lvl4pPr marL="1828800" lvl="3" indent="-342900" algn="l">
              <a:lnSpc>
                <a:spcPct val="90000"/>
              </a:lnSpc>
              <a:spcBef>
                <a:spcPts val="500"/>
              </a:spcBef>
              <a:spcAft>
                <a:spcPts val="0"/>
              </a:spcAft>
              <a:buClr>
                <a:srgbClr val="3F3F3F"/>
              </a:buClr>
              <a:buSzPts val="1800"/>
              <a:buChar char="•"/>
              <a:defRPr/>
            </a:lvl4pPr>
            <a:lvl5pPr marL="2286000" lvl="4" indent="-342900" algn="l">
              <a:lnSpc>
                <a:spcPct val="90000"/>
              </a:lnSpc>
              <a:spcBef>
                <a:spcPts val="500"/>
              </a:spcBef>
              <a:spcAft>
                <a:spcPts val="0"/>
              </a:spcAft>
              <a:buClr>
                <a:srgbClr val="3F3F3F"/>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79" name="Google Shape;179;p34"/>
          <p:cNvSpPr>
            <a:spLocks noGrp="1"/>
          </p:cNvSpPr>
          <p:nvPr>
            <p:ph type="sldNum" idx="12"/>
          </p:nvPr>
        </p:nvSpPr>
        <p:spPr>
          <a:xfrm>
            <a:off x="11496369" y="6155190"/>
            <a:ext cx="432000" cy="432000"/>
          </a:xfrm>
          <a:prstGeom prst="ellipse">
            <a:avLst/>
          </a:prstGeom>
          <a:noFill/>
          <a:ln w="9525" cap="flat" cmpd="sng">
            <a:solidFill>
              <a:schemeClr val="accent1"/>
            </a:solidFill>
            <a:prstDash val="solid"/>
            <a:round/>
            <a:headEnd type="none" w="sm" len="sm"/>
            <a:tailEnd type="none" w="sm" len="sm"/>
          </a:ln>
        </p:spPr>
        <p:txBody>
          <a:bodyPr spcFirstLastPara="1" wrap="square" lIns="0" tIns="0" rIns="0" bIns="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1pPr>
            <a:lvl2pPr marL="0" marR="0" lvl="1"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2pPr>
            <a:lvl3pPr marL="0" marR="0" lvl="2"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3pPr>
            <a:lvl4pPr marL="0" marR="0" lvl="3"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4pPr>
            <a:lvl5pPr marL="0" marR="0" lvl="4"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5pPr>
            <a:lvl6pPr marL="0" marR="0" lvl="5"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6pPr>
            <a:lvl7pPr marL="0" marR="0" lvl="6"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7pPr>
            <a:lvl8pPr marL="0" marR="0" lvl="7"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8pPr>
            <a:lvl9pPr marL="0" marR="0" lvl="8" indent="0" algn="ctr">
              <a:lnSpc>
                <a:spcPct val="100000"/>
              </a:lnSpc>
              <a:spcBef>
                <a:spcPts val="0"/>
              </a:spcBef>
              <a:spcAft>
                <a:spcPts val="0"/>
              </a:spcAft>
              <a:buClr>
                <a:srgbClr val="000000"/>
              </a:buClr>
              <a:buSzPts val="1200"/>
              <a:buFont typeface="Arial"/>
              <a:buNone/>
              <a:defRPr sz="1200" b="1" i="1" u="none" strike="noStrike" cap="none">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
        <p:nvSpPr>
          <p:cNvPr id="188" name="Google Shape;188;p34"/>
          <p:cNvSpPr>
            <a:spLocks noGrp="1"/>
          </p:cNvSpPr>
          <p:nvPr>
            <p:ph type="pic" idx="5"/>
          </p:nvPr>
        </p:nvSpPr>
        <p:spPr>
          <a:xfrm>
            <a:off x="7405874" y="4835817"/>
            <a:ext cx="691688" cy="691688"/>
          </a:xfrm>
          <a:prstGeom prst="rect">
            <a:avLst/>
          </a:prstGeom>
          <a:noFill/>
          <a:ln>
            <a:noFill/>
          </a:ln>
        </p:spPr>
      </p:sp>
      <p:sp>
        <p:nvSpPr>
          <p:cNvPr id="189" name="Google Shape;189;p34"/>
          <p:cNvSpPr>
            <a:spLocks noGrp="1"/>
          </p:cNvSpPr>
          <p:nvPr>
            <p:ph type="pic" idx="6"/>
          </p:nvPr>
        </p:nvSpPr>
        <p:spPr>
          <a:xfrm>
            <a:off x="7405874" y="3271181"/>
            <a:ext cx="691688" cy="691688"/>
          </a:xfrm>
          <a:prstGeom prst="rect">
            <a:avLst/>
          </a:prstGeom>
          <a:noFill/>
          <a:ln>
            <a:noFill/>
          </a:ln>
        </p:spPr>
      </p:sp>
      <p:sp>
        <p:nvSpPr>
          <p:cNvPr id="190" name="Google Shape;190;p34"/>
          <p:cNvSpPr>
            <a:spLocks noGrp="1"/>
          </p:cNvSpPr>
          <p:nvPr>
            <p:ph type="pic" idx="7"/>
          </p:nvPr>
        </p:nvSpPr>
        <p:spPr>
          <a:xfrm rot="10800000" flipH="1">
            <a:off x="7224396" y="2521965"/>
            <a:ext cx="720944" cy="243943"/>
          </a:xfrm>
          <a:prstGeom prst="rect">
            <a:avLst/>
          </a:prstGeom>
          <a:noFill/>
          <a:ln>
            <a:noFill/>
          </a:ln>
        </p:spPr>
      </p:sp>
    </p:spTree>
    <p:extLst>
      <p:ext uri="{BB962C8B-B14F-4D97-AF65-F5344CB8AC3E}">
        <p14:creationId xmlns:p14="http://schemas.microsoft.com/office/powerpoint/2010/main" val="58162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No background graphic">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F6BF0A39-A21B-77A3-38CA-202DB030B4A2}"/>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6" name="Content Placeholder 5">
            <a:extLst>
              <a:ext uri="{FF2B5EF4-FFF2-40B4-BE49-F238E27FC236}">
                <a16:creationId xmlns:a16="http://schemas.microsoft.com/office/drawing/2014/main" id="{40127B12-B45C-7F19-1D8F-5E2A4DE229B4}"/>
              </a:ext>
            </a:extLst>
          </p:cNvPr>
          <p:cNvSpPr>
            <a:spLocks noGrp="1"/>
          </p:cNvSpPr>
          <p:nvPr>
            <p:ph sz="quarter" idx="12"/>
          </p:nvPr>
        </p:nvSpPr>
        <p:spPr>
          <a:xfrm>
            <a:off x="614363" y="1214438"/>
            <a:ext cx="11122025" cy="5211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extBox 1">
            <a:extLst>
              <a:ext uri="{FF2B5EF4-FFF2-40B4-BE49-F238E27FC236}">
                <a16:creationId xmlns:a16="http://schemas.microsoft.com/office/drawing/2014/main" id="{9E48AC9B-0FEE-E253-F628-788C22B644FE}"/>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151439664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Title Only">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8AA76516-CD11-A9F5-2C1F-E6162FF48C70}"/>
              </a:ext>
            </a:extLst>
          </p:cNvPr>
          <p:cNvSpPr>
            <a:spLocks noGrp="1"/>
          </p:cNvSpPr>
          <p:nvPr>
            <p:ph type="title" hasCustomPrompt="1"/>
          </p:nvPr>
        </p:nvSpPr>
        <p:spPr>
          <a:xfrm>
            <a:off x="614148" y="431799"/>
            <a:ext cx="10986449" cy="673669"/>
          </a:xfrm>
        </p:spPr>
        <p:txBody>
          <a:bodyPr/>
          <a:lstStyle/>
          <a:p>
            <a:r>
              <a:rPr lang="en-US" dirty="0"/>
              <a:t>Add Slide Title Here</a:t>
            </a:r>
          </a:p>
        </p:txBody>
      </p:sp>
      <p:sp>
        <p:nvSpPr>
          <p:cNvPr id="2" name="TextBox 1">
            <a:extLst>
              <a:ext uri="{FF2B5EF4-FFF2-40B4-BE49-F238E27FC236}">
                <a16:creationId xmlns:a16="http://schemas.microsoft.com/office/drawing/2014/main" id="{A26FB0BE-C981-69C9-9413-70FF78CD1FC4}"/>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1898375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Only">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11E533BB-AA95-D30D-E762-ABD0DA061408}"/>
              </a:ext>
            </a:extLst>
          </p:cNvPr>
          <p:cNvSpPr>
            <a:spLocks noGrp="1"/>
          </p:cNvSpPr>
          <p:nvPr>
            <p:ph sz="quarter" idx="10" hasCustomPrompt="1"/>
          </p:nvPr>
        </p:nvSpPr>
        <p:spPr>
          <a:xfrm>
            <a:off x="304800" y="381000"/>
            <a:ext cx="11582400" cy="6146800"/>
          </a:xfrm>
        </p:spPr>
        <p:txBody>
          <a:bodyPr/>
          <a:lstStyle>
            <a:lvl1pPr>
              <a:defRPr>
                <a:solidFill>
                  <a:srgbClr val="272525"/>
                </a:solidFill>
              </a:defRPr>
            </a:lvl1pPr>
            <a:lvl2pPr>
              <a:defRPr>
                <a:solidFill>
                  <a:srgbClr val="272525"/>
                </a:solidFill>
              </a:defRPr>
            </a:lvl2pPr>
            <a:lvl3pPr>
              <a:defRPr>
                <a:solidFill>
                  <a:srgbClr val="272525"/>
                </a:solidFill>
              </a:defRPr>
            </a:lvl3pPr>
            <a:lvl4pPr>
              <a:defRPr>
                <a:solidFill>
                  <a:srgbClr val="272525"/>
                </a:solidFill>
              </a:defRPr>
            </a:lvl4pPr>
            <a:lvl5pPr>
              <a:defRPr>
                <a:solidFill>
                  <a:srgbClr val="272525"/>
                </a:solidFill>
              </a:defRPr>
            </a:lvl5pPr>
          </a:lstStyle>
          <a:p>
            <a:pPr lvl="0"/>
            <a:r>
              <a:rPr lang="en-US" dirty="0"/>
              <a:t>Insert Any Content Here</a:t>
            </a:r>
          </a:p>
        </p:txBody>
      </p:sp>
      <p:sp>
        <p:nvSpPr>
          <p:cNvPr id="2" name="TextBox 1">
            <a:extLst>
              <a:ext uri="{FF2B5EF4-FFF2-40B4-BE49-F238E27FC236}">
                <a16:creationId xmlns:a16="http://schemas.microsoft.com/office/drawing/2014/main" id="{40011F01-B689-A5AD-10AA-D911B4091601}"/>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1124452724"/>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Content, Photo [righ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8652387" y="-1"/>
            <a:ext cx="3539613" cy="6613451"/>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6788662" y="572729"/>
            <a:ext cx="3727450" cy="5712542"/>
          </a:xfrm>
          <a:solidFill>
            <a:schemeClr val="bg1"/>
          </a:solidFill>
        </p:spPr>
        <p:txBody>
          <a:bodyPr/>
          <a:lstStyle>
            <a:lvl1pPr marL="0" indent="0">
              <a:buNone/>
              <a:defRPr/>
            </a:lvl1pPr>
          </a:lstStyle>
          <a:p>
            <a:r>
              <a:rPr lang="en-US"/>
              <a:t>Click icon to add picture</a:t>
            </a:r>
            <a:endParaRPr lang="en-US" dirty="0"/>
          </a:p>
        </p:txBody>
      </p:sp>
      <p:sp>
        <p:nvSpPr>
          <p:cNvPr id="2" name="Title 1">
            <a:extLst>
              <a:ext uri="{FF2B5EF4-FFF2-40B4-BE49-F238E27FC236}">
                <a16:creationId xmlns:a16="http://schemas.microsoft.com/office/drawing/2014/main" id="{1AD0BEFF-8065-90A7-8E2C-F5238CAD3DA3}"/>
              </a:ext>
            </a:extLst>
          </p:cNvPr>
          <p:cNvSpPr>
            <a:spLocks noGrp="1"/>
          </p:cNvSpPr>
          <p:nvPr>
            <p:ph type="title" hasCustomPrompt="1"/>
          </p:nvPr>
        </p:nvSpPr>
        <p:spPr>
          <a:xfrm>
            <a:off x="414670" y="572730"/>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3" name="Text Placeholder 3">
            <a:extLst>
              <a:ext uri="{FF2B5EF4-FFF2-40B4-BE49-F238E27FC236}">
                <a16:creationId xmlns:a16="http://schemas.microsoft.com/office/drawing/2014/main" id="{F19EBA0C-F72D-A837-0187-FFF6AE37F7FB}"/>
              </a:ext>
            </a:extLst>
          </p:cNvPr>
          <p:cNvSpPr>
            <a:spLocks noGrp="1"/>
          </p:cNvSpPr>
          <p:nvPr>
            <p:ph type="body" sz="half" idx="2" hasCustomPrompt="1"/>
          </p:nvPr>
        </p:nvSpPr>
        <p:spPr>
          <a:xfrm>
            <a:off x="414670" y="1107816"/>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4" name="TextBox 3">
            <a:extLst>
              <a:ext uri="{FF2B5EF4-FFF2-40B4-BE49-F238E27FC236}">
                <a16:creationId xmlns:a16="http://schemas.microsoft.com/office/drawing/2014/main" id="{B28A41F5-AFB8-30BD-6B66-F14AB4EE6305}"/>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463786905"/>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Photo [lef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0" y="0"/>
            <a:ext cx="3539613" cy="6602819"/>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1150014" y="572729"/>
            <a:ext cx="3727450" cy="5712542"/>
          </a:xfrm>
          <a:solidFill>
            <a:schemeClr val="bg1"/>
          </a:solidFill>
        </p:spPr>
        <p:txBody>
          <a:bodyPr/>
          <a:lstStyle>
            <a:lvl1pPr marL="0" indent="0">
              <a:buNone/>
              <a:defRPr/>
            </a:lvl1pPr>
          </a:lstStyle>
          <a:p>
            <a:r>
              <a:rPr lang="en-US"/>
              <a:t>Click icon to add picture</a:t>
            </a:r>
            <a:endParaRPr lang="en-US" dirty="0"/>
          </a:p>
        </p:txBody>
      </p:sp>
      <p:sp>
        <p:nvSpPr>
          <p:cNvPr id="2" name="Title 1">
            <a:extLst>
              <a:ext uri="{FF2B5EF4-FFF2-40B4-BE49-F238E27FC236}">
                <a16:creationId xmlns:a16="http://schemas.microsoft.com/office/drawing/2014/main" id="{66D521A4-AFAC-7BB6-F8A9-9067FB255F21}"/>
              </a:ext>
            </a:extLst>
          </p:cNvPr>
          <p:cNvSpPr>
            <a:spLocks noGrp="1"/>
          </p:cNvSpPr>
          <p:nvPr>
            <p:ph type="title" hasCustomPrompt="1"/>
          </p:nvPr>
        </p:nvSpPr>
        <p:spPr>
          <a:xfrm>
            <a:off x="6096000" y="572729"/>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3" name="Text Placeholder 3">
            <a:extLst>
              <a:ext uri="{FF2B5EF4-FFF2-40B4-BE49-F238E27FC236}">
                <a16:creationId xmlns:a16="http://schemas.microsoft.com/office/drawing/2014/main" id="{69E9A81E-3132-B817-A671-DF0C87CD098A}"/>
              </a:ext>
            </a:extLst>
          </p:cNvPr>
          <p:cNvSpPr>
            <a:spLocks noGrp="1"/>
          </p:cNvSpPr>
          <p:nvPr>
            <p:ph type="body" sz="half" idx="2" hasCustomPrompt="1"/>
          </p:nvPr>
        </p:nvSpPr>
        <p:spPr>
          <a:xfrm>
            <a:off x="6096000" y="1107815"/>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4" name="TextBox 3">
            <a:extLst>
              <a:ext uri="{FF2B5EF4-FFF2-40B4-BE49-F238E27FC236}">
                <a16:creationId xmlns:a16="http://schemas.microsoft.com/office/drawing/2014/main" id="{63384F3B-6B66-8683-12A0-4835001EFAC6}"/>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402124637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Content, Photo Collage [lef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F4A92B-E0F8-425C-239B-A3BB8EB6FA17}"/>
              </a:ext>
            </a:extLst>
          </p:cNvPr>
          <p:cNvSpPr/>
          <p:nvPr/>
        </p:nvSpPr>
        <p:spPr>
          <a:xfrm>
            <a:off x="4267200" y="0"/>
            <a:ext cx="707923" cy="6613451"/>
          </a:xfrm>
          <a:prstGeom prst="rect">
            <a:avLst/>
          </a:prstGeom>
          <a:solidFill>
            <a:srgbClr val="306EB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icture Placeholder 10">
            <a:extLst>
              <a:ext uri="{FF2B5EF4-FFF2-40B4-BE49-F238E27FC236}">
                <a16:creationId xmlns:a16="http://schemas.microsoft.com/office/drawing/2014/main" id="{546B61BC-E77F-F905-CD63-254D2DA921ED}"/>
              </a:ext>
            </a:extLst>
          </p:cNvPr>
          <p:cNvSpPr>
            <a:spLocks noGrp="1"/>
          </p:cNvSpPr>
          <p:nvPr>
            <p:ph type="pic" sz="quarter" idx="10"/>
          </p:nvPr>
        </p:nvSpPr>
        <p:spPr>
          <a:xfrm>
            <a:off x="0" y="2428568"/>
            <a:ext cx="4267200" cy="4184883"/>
          </a:xfrm>
          <a:solidFill>
            <a:schemeClr val="bg1"/>
          </a:solidFill>
        </p:spPr>
        <p:txBody>
          <a:bodyPr/>
          <a:lstStyle>
            <a:lvl1pPr marL="0" indent="0">
              <a:buNone/>
              <a:defRPr/>
            </a:lvl1pPr>
          </a:lstStyle>
          <a:p>
            <a:r>
              <a:rPr lang="en-US"/>
              <a:t>Click icon to add picture</a:t>
            </a:r>
          </a:p>
        </p:txBody>
      </p:sp>
      <p:sp>
        <p:nvSpPr>
          <p:cNvPr id="2" name="Picture Placeholder 10">
            <a:extLst>
              <a:ext uri="{FF2B5EF4-FFF2-40B4-BE49-F238E27FC236}">
                <a16:creationId xmlns:a16="http://schemas.microsoft.com/office/drawing/2014/main" id="{83B6AEE1-F009-D876-8CC2-E0E6C2B8D67A}"/>
              </a:ext>
            </a:extLst>
          </p:cNvPr>
          <p:cNvSpPr>
            <a:spLocks noGrp="1"/>
          </p:cNvSpPr>
          <p:nvPr>
            <p:ph type="pic" sz="quarter" idx="11"/>
          </p:nvPr>
        </p:nvSpPr>
        <p:spPr>
          <a:xfrm>
            <a:off x="0" y="-24580"/>
            <a:ext cx="2133600" cy="2453148"/>
          </a:xfrm>
          <a:solidFill>
            <a:schemeClr val="bg1"/>
          </a:solidFill>
        </p:spPr>
        <p:txBody>
          <a:bodyPr/>
          <a:lstStyle>
            <a:lvl1pPr marL="0" indent="0">
              <a:buNone/>
              <a:defRPr/>
            </a:lvl1pPr>
          </a:lstStyle>
          <a:p>
            <a:r>
              <a:rPr lang="en-US"/>
              <a:t>Click icon to add picture</a:t>
            </a:r>
            <a:endParaRPr lang="en-US" dirty="0"/>
          </a:p>
        </p:txBody>
      </p:sp>
      <p:sp>
        <p:nvSpPr>
          <p:cNvPr id="3" name="Picture Placeholder 10">
            <a:extLst>
              <a:ext uri="{FF2B5EF4-FFF2-40B4-BE49-F238E27FC236}">
                <a16:creationId xmlns:a16="http://schemas.microsoft.com/office/drawing/2014/main" id="{7A1ECB12-CC51-6E9E-DD6C-64F3F1F90B17}"/>
              </a:ext>
            </a:extLst>
          </p:cNvPr>
          <p:cNvSpPr>
            <a:spLocks noGrp="1"/>
          </p:cNvSpPr>
          <p:nvPr>
            <p:ph type="pic" sz="quarter" idx="12"/>
          </p:nvPr>
        </p:nvSpPr>
        <p:spPr>
          <a:xfrm>
            <a:off x="2133600" y="-24580"/>
            <a:ext cx="2133600" cy="2453148"/>
          </a:xfrm>
          <a:solidFill>
            <a:schemeClr val="bg1"/>
          </a:solidFill>
        </p:spPr>
        <p:txBody>
          <a:bodyPr/>
          <a:lstStyle>
            <a:lvl1pPr marL="0" indent="0" algn="l">
              <a:buNone/>
              <a:defRPr/>
            </a:lvl1pPr>
          </a:lstStyle>
          <a:p>
            <a:r>
              <a:rPr lang="en-US"/>
              <a:t>Click icon to add picture</a:t>
            </a:r>
            <a:endParaRPr lang="en-US" dirty="0"/>
          </a:p>
        </p:txBody>
      </p:sp>
      <p:sp>
        <p:nvSpPr>
          <p:cNvPr id="9" name="Title 1">
            <a:extLst>
              <a:ext uri="{FF2B5EF4-FFF2-40B4-BE49-F238E27FC236}">
                <a16:creationId xmlns:a16="http://schemas.microsoft.com/office/drawing/2014/main" id="{817BC42F-3A72-E4E5-BEAB-5BC4F46D33F2}"/>
              </a:ext>
            </a:extLst>
          </p:cNvPr>
          <p:cNvSpPr>
            <a:spLocks noGrp="1"/>
          </p:cNvSpPr>
          <p:nvPr>
            <p:ph type="title" hasCustomPrompt="1"/>
          </p:nvPr>
        </p:nvSpPr>
        <p:spPr>
          <a:xfrm>
            <a:off x="5787656" y="593995"/>
            <a:ext cx="5681330" cy="390060"/>
          </a:xfrm>
        </p:spPr>
        <p:txBody>
          <a:bodyPr anchor="ctr"/>
          <a:lstStyle>
            <a:lvl1pPr>
              <a:defRPr sz="3200" b="1" i="0">
                <a:latin typeface="Roboto" panose="02000000000000000000" pitchFamily="2" charset="0"/>
                <a:ea typeface="Roboto" panose="02000000000000000000" pitchFamily="2" charset="0"/>
              </a:defRPr>
            </a:lvl1pPr>
          </a:lstStyle>
          <a:p>
            <a:r>
              <a:rPr lang="en-US" dirty="0"/>
              <a:t>Add Slide Title Here</a:t>
            </a:r>
          </a:p>
        </p:txBody>
      </p:sp>
      <p:sp>
        <p:nvSpPr>
          <p:cNvPr id="10" name="Text Placeholder 3">
            <a:extLst>
              <a:ext uri="{FF2B5EF4-FFF2-40B4-BE49-F238E27FC236}">
                <a16:creationId xmlns:a16="http://schemas.microsoft.com/office/drawing/2014/main" id="{1E0E0C7D-4659-47B0-AA57-87CCC2861B64}"/>
              </a:ext>
            </a:extLst>
          </p:cNvPr>
          <p:cNvSpPr>
            <a:spLocks noGrp="1"/>
          </p:cNvSpPr>
          <p:nvPr>
            <p:ph type="body" sz="half" idx="2" hasCustomPrompt="1"/>
          </p:nvPr>
        </p:nvSpPr>
        <p:spPr>
          <a:xfrm>
            <a:off x="5787656" y="1129081"/>
            <a:ext cx="5681330" cy="5177454"/>
          </a:xfrm>
        </p:spPr>
        <p:txBody>
          <a:bodyPr>
            <a:noAutofit/>
          </a:bodyPr>
          <a:lstStyle>
            <a:lvl1pPr marL="0" indent="0">
              <a:buNone/>
              <a:defRPr sz="2400">
                <a:solidFill>
                  <a:srgbClr val="27252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Add content here</a:t>
            </a:r>
          </a:p>
        </p:txBody>
      </p:sp>
      <p:sp>
        <p:nvSpPr>
          <p:cNvPr id="4" name="TextBox 3">
            <a:extLst>
              <a:ext uri="{FF2B5EF4-FFF2-40B4-BE49-F238E27FC236}">
                <a16:creationId xmlns:a16="http://schemas.microsoft.com/office/drawing/2014/main" id="{819D347E-E361-AB49-2703-6B35AD35A8B9}"/>
              </a:ext>
            </a:extLst>
          </p:cNvPr>
          <p:cNvSpPr txBox="1"/>
          <p:nvPr/>
        </p:nvSpPr>
        <p:spPr>
          <a:xfrm>
            <a:off x="11600597" y="6602819"/>
            <a:ext cx="350771" cy="253916"/>
          </a:xfrm>
          <a:prstGeom prst="rect">
            <a:avLst/>
          </a:prstGeom>
          <a:noFill/>
        </p:spPr>
        <p:txBody>
          <a:bodyPr wrap="square" rtlCol="0">
            <a:spAutoFit/>
          </a:bodyPr>
          <a:lstStyle/>
          <a:p>
            <a:fld id="{A923B185-1156-4148-8E5E-2CD7020AF9BA}" type="slidenum">
              <a:rPr lang="en-US" sz="1050" smtClean="0"/>
              <a:t>‹#›</a:t>
            </a:fld>
            <a:endParaRPr lang="en-US" sz="1050" dirty="0"/>
          </a:p>
        </p:txBody>
      </p:sp>
    </p:spTree>
    <p:custDataLst>
      <p:tags r:id="rId1"/>
    </p:custDataLst>
    <p:extLst>
      <p:ext uri="{BB962C8B-B14F-4D97-AF65-F5344CB8AC3E}">
        <p14:creationId xmlns:p14="http://schemas.microsoft.com/office/powerpoint/2010/main" val="208253248"/>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3705F9A-3BD8-5F16-C50C-F9DDC8E54B14}"/>
              </a:ext>
            </a:extLst>
          </p:cNvPr>
          <p:cNvSpPr/>
          <p:nvPr/>
        </p:nvSpPr>
        <p:spPr>
          <a:xfrm>
            <a:off x="8132064" y="6602819"/>
            <a:ext cx="4059936" cy="255181"/>
          </a:xfrm>
          <a:prstGeom prst="rect">
            <a:avLst/>
          </a:prstGeom>
          <a:solidFill>
            <a:srgbClr val="FBAC1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3EF7F067-716C-0031-7255-99B8A03B330F}"/>
              </a:ext>
            </a:extLst>
          </p:cNvPr>
          <p:cNvSpPr>
            <a:spLocks noGrp="1"/>
          </p:cNvSpPr>
          <p:nvPr>
            <p:ph type="title"/>
          </p:nvPr>
        </p:nvSpPr>
        <p:spPr>
          <a:xfrm>
            <a:off x="627797" y="365125"/>
            <a:ext cx="10972800" cy="767639"/>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16773A3-D942-BD1A-72F2-9E6EAB56779D}"/>
              </a:ext>
            </a:extLst>
          </p:cNvPr>
          <p:cNvSpPr>
            <a:spLocks noGrp="1"/>
          </p:cNvSpPr>
          <p:nvPr>
            <p:ph type="body" idx="1"/>
          </p:nvPr>
        </p:nvSpPr>
        <p:spPr>
          <a:xfrm>
            <a:off x="627797" y="1132764"/>
            <a:ext cx="10972800" cy="5044199"/>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D5AEF3AE-7939-B5FE-7D7A-9416F36E0FC6}"/>
              </a:ext>
            </a:extLst>
          </p:cNvPr>
          <p:cNvSpPr/>
          <p:nvPr/>
        </p:nvSpPr>
        <p:spPr>
          <a:xfrm>
            <a:off x="0" y="6602819"/>
            <a:ext cx="4059936" cy="255181"/>
          </a:xfrm>
          <a:prstGeom prst="rect">
            <a:avLst/>
          </a:prstGeom>
          <a:solidFill>
            <a:srgbClr val="F15F2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8" name="Rectangle 7">
            <a:extLst>
              <a:ext uri="{FF2B5EF4-FFF2-40B4-BE49-F238E27FC236}">
                <a16:creationId xmlns:a16="http://schemas.microsoft.com/office/drawing/2014/main" id="{F4F6CEC3-1EFA-2C60-955F-A155DA9A1F94}"/>
              </a:ext>
            </a:extLst>
          </p:cNvPr>
          <p:cNvSpPr/>
          <p:nvPr/>
        </p:nvSpPr>
        <p:spPr>
          <a:xfrm>
            <a:off x="4040040" y="6602819"/>
            <a:ext cx="4093173" cy="255181"/>
          </a:xfrm>
          <a:prstGeom prst="rect">
            <a:avLst/>
          </a:prstGeom>
          <a:solidFill>
            <a:srgbClr val="A2CB4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35"/>
    </p:custDataLst>
    <p:extLst>
      <p:ext uri="{BB962C8B-B14F-4D97-AF65-F5344CB8AC3E}">
        <p14:creationId xmlns:p14="http://schemas.microsoft.com/office/powerpoint/2010/main" val="1985968425"/>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 id="2147483705" r:id="rId18"/>
    <p:sldLayoutId id="2147483706" r:id="rId19"/>
    <p:sldLayoutId id="2147483707" r:id="rId20"/>
    <p:sldLayoutId id="2147483708" r:id="rId21"/>
    <p:sldLayoutId id="2147483709" r:id="rId22"/>
    <p:sldLayoutId id="2147483710" r:id="rId23"/>
    <p:sldLayoutId id="2147483711" r:id="rId24"/>
    <p:sldLayoutId id="2147483712" r:id="rId25"/>
    <p:sldLayoutId id="2147483713" r:id="rId26"/>
    <p:sldLayoutId id="2147483714" r:id="rId27"/>
    <p:sldLayoutId id="2147483715" r:id="rId28"/>
    <p:sldLayoutId id="2147483716" r:id="rId29"/>
    <p:sldLayoutId id="2147483717" r:id="rId30"/>
    <p:sldLayoutId id="2147483718" r:id="rId31"/>
    <p:sldLayoutId id="2147483719" r:id="rId32"/>
    <p:sldLayoutId id="2147483720" r:id="rId33"/>
  </p:sldLayoutIdLst>
  <p:hf hdr="0" ftr="0" dt="0"/>
  <p:txStyles>
    <p:title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6.xml"/><Relationship Id="rId5" Type="http://schemas.openxmlformats.org/officeDocument/2006/relationships/image" Target="../media/image13.svg"/><Relationship Id="rId4" Type="http://schemas.openxmlformats.org/officeDocument/2006/relationships/image" Target="../media/image12.png"/></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6.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slides/_rels/slide2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6.xml"/><Relationship Id="rId4" Type="http://schemas.openxmlformats.org/officeDocument/2006/relationships/image" Target="../media/image15.svg"/></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6.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slides/_rels/slide29.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6.xml"/><Relationship Id="rId6" Type="http://schemas.openxmlformats.org/officeDocument/2006/relationships/image" Target="../media/image21.png"/><Relationship Id="rId5" Type="http://schemas.openxmlformats.org/officeDocument/2006/relationships/image" Target="../media/image20.svg"/><Relationship Id="rId4" Type="http://schemas.openxmlformats.org/officeDocument/2006/relationships/image" Target="../media/image19.png"/></Relationships>
</file>

<file path=ppt/slides/_rels/slide4.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6.xml"/><Relationship Id="rId5" Type="http://schemas.openxmlformats.org/officeDocument/2006/relationships/image" Target="../media/image13.svg"/><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6.xml"/><Relationship Id="rId5" Type="http://schemas.openxmlformats.org/officeDocument/2006/relationships/image" Target="../media/image13.svg"/><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6.xml"/><Relationship Id="rId5" Type="http://schemas.openxmlformats.org/officeDocument/2006/relationships/image" Target="../media/image13.svg"/><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6.xml"/><Relationship Id="rId5" Type="http://schemas.openxmlformats.org/officeDocument/2006/relationships/image" Target="../media/image13.sv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4D33B20-B1D9-BBA2-D210-B9A3A343F73B}"/>
              </a:ext>
              <a:ext uri="{C183D7F6-B498-43B3-948B-1728B52AA6E4}">
                <adec:decorative xmlns:adec="http://schemas.microsoft.com/office/drawing/2017/decorative" val="1"/>
              </a:ext>
            </a:extLst>
          </p:cNvPr>
          <p:cNvSpPr/>
          <p:nvPr/>
        </p:nvSpPr>
        <p:spPr>
          <a:xfrm>
            <a:off x="12357" y="1"/>
            <a:ext cx="4028303" cy="6614550"/>
          </a:xfrm>
          <a:prstGeom prst="rect">
            <a:avLst/>
          </a:prstGeom>
          <a:solidFill>
            <a:srgbClr val="2E6EB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Content Placeholder 1">
            <a:extLst>
              <a:ext uri="{FF2B5EF4-FFF2-40B4-BE49-F238E27FC236}">
                <a16:creationId xmlns:a16="http://schemas.microsoft.com/office/drawing/2014/main" id="{F155E1CB-7CA4-0823-4E88-20F489D142CF}"/>
              </a:ext>
            </a:extLst>
          </p:cNvPr>
          <p:cNvSpPr>
            <a:spLocks noGrp="1"/>
          </p:cNvSpPr>
          <p:nvPr>
            <p:ph sz="quarter" idx="10"/>
          </p:nvPr>
        </p:nvSpPr>
        <p:spPr>
          <a:xfrm>
            <a:off x="333632" y="370705"/>
            <a:ext cx="6067168" cy="951470"/>
          </a:xfrm>
        </p:spPr>
        <p:txBody>
          <a:bodyPr/>
          <a:lstStyle/>
          <a:p>
            <a:pPr marL="0" indent="0">
              <a:buNone/>
            </a:pPr>
            <a:r>
              <a:rPr lang="en-US" b="1" dirty="0">
                <a:solidFill>
                  <a:schemeClr val="bg1"/>
                </a:solidFill>
                <a:latin typeface="+mj-lt"/>
              </a:rPr>
              <a:t>ELA Lines of Inquiry</a:t>
            </a:r>
          </a:p>
        </p:txBody>
      </p:sp>
      <p:sp>
        <p:nvSpPr>
          <p:cNvPr id="4" name="Content Placeholder 1">
            <a:extLst>
              <a:ext uri="{FF2B5EF4-FFF2-40B4-BE49-F238E27FC236}">
                <a16:creationId xmlns:a16="http://schemas.microsoft.com/office/drawing/2014/main" id="{4FE890EE-0BE2-B865-80EC-B39117CE9CA2}"/>
              </a:ext>
            </a:extLst>
          </p:cNvPr>
          <p:cNvSpPr txBox="1">
            <a:spLocks noGrp="1"/>
          </p:cNvSpPr>
          <p:nvPr>
            <p:ph type="title" idx="4294967295"/>
          </p:nvPr>
        </p:nvSpPr>
        <p:spPr>
          <a:xfrm>
            <a:off x="4452549" y="1869991"/>
            <a:ext cx="6989807" cy="95147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rgbClr val="272525"/>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rgbClr val="272525"/>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rgbClr val="272525"/>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rgbClr val="272525"/>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rgbClr val="272525"/>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1"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t>Natural Resources for Energy</a:t>
            </a:r>
            <a:br>
              <a:rPr kumimoji="0" lang="en-US" sz="3600" b="1"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br>
            <a:r>
              <a:rPr kumimoji="0" lang="en-US" sz="3600" b="0"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t>Lesson 2</a:t>
            </a:r>
            <a:br>
              <a:rPr kumimoji="0" lang="en-US" sz="3600" b="0"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br>
            <a:br>
              <a:rPr kumimoji="0" lang="en-US" sz="3600" b="0"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br>
            <a:r>
              <a:rPr kumimoji="0" lang="en-US" sz="4800" b="1"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t>Locating and Writing </a:t>
            </a:r>
            <a:br>
              <a:rPr kumimoji="0" lang="en-US" sz="4800" b="1"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br>
            <a:r>
              <a:rPr kumimoji="0" lang="en-US" sz="4800" b="1"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rPr>
              <a:t>Claims </a:t>
            </a:r>
            <a:r>
              <a:rPr kumimoji="0" lang="en-US" sz="4800" b="1" i="0" u="none" strike="noStrike" kern="1200" cap="none" spc="0" normalizeH="0" baseline="0" noProof="0">
                <a:ln>
                  <a:noFill/>
                </a:ln>
                <a:solidFill>
                  <a:srgbClr val="27346F"/>
                </a:solidFill>
                <a:effectLst/>
                <a:uLnTx/>
                <a:uFillTx/>
                <a:latin typeface="+mj-lt"/>
                <a:ea typeface="+mn-ea"/>
                <a:cs typeface="Arial" panose="020B0604020202020204" pitchFamily="34" charset="0"/>
                <a:sym typeface="Arial"/>
              </a:rPr>
              <a:t>and Evidence</a:t>
            </a:r>
            <a:endParaRPr kumimoji="0" lang="en-US" sz="3600" b="1" i="0" u="none" strike="noStrike" kern="1200" cap="none" spc="0" normalizeH="0" baseline="0" noProof="0" dirty="0">
              <a:ln>
                <a:noFill/>
              </a:ln>
              <a:solidFill>
                <a:srgbClr val="27346F"/>
              </a:solidFill>
              <a:effectLst/>
              <a:uLnTx/>
              <a:uFillTx/>
              <a:latin typeface="+mj-lt"/>
              <a:ea typeface="+mn-ea"/>
              <a:cs typeface="Arial" panose="020B0604020202020204" pitchFamily="34" charset="0"/>
              <a:sym typeface="Arial"/>
            </a:endParaRPr>
          </a:p>
        </p:txBody>
      </p:sp>
    </p:spTree>
    <p:extLst>
      <p:ext uri="{BB962C8B-B14F-4D97-AF65-F5344CB8AC3E}">
        <p14:creationId xmlns:p14="http://schemas.microsoft.com/office/powerpoint/2010/main" val="343001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526;p2">
            <a:extLst>
              <a:ext uri="{FF2B5EF4-FFF2-40B4-BE49-F238E27FC236}">
                <a16:creationId xmlns:a16="http://schemas.microsoft.com/office/drawing/2014/main" id="{436407F1-3FB4-EDE8-0584-66DB72893447}"/>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Claim or Evidence?</a:t>
            </a:r>
          </a:p>
        </p:txBody>
      </p:sp>
      <p:sp>
        <p:nvSpPr>
          <p:cNvPr id="2" name="Google Shape;655;p12">
            <a:extLst>
              <a:ext uri="{FF2B5EF4-FFF2-40B4-BE49-F238E27FC236}">
                <a16:creationId xmlns:a16="http://schemas.microsoft.com/office/drawing/2014/main" id="{7DB9E553-0E93-3993-4856-627350209EB9}"/>
              </a:ext>
            </a:extLst>
          </p:cNvPr>
          <p:cNvSpPr txBox="1">
            <a:spLocks/>
          </p:cNvSpPr>
          <p:nvPr/>
        </p:nvSpPr>
        <p:spPr>
          <a:xfrm>
            <a:off x="690113" y="1905430"/>
            <a:ext cx="11081886" cy="1182827"/>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52400" lvl="0" indent="20638" algn="l" rtl="0">
              <a:lnSpc>
                <a:spcPct val="90000"/>
              </a:lnSpc>
              <a:spcBef>
                <a:spcPts val="0"/>
              </a:spcBef>
              <a:spcAft>
                <a:spcPts val="0"/>
              </a:spcAft>
              <a:buClr>
                <a:srgbClr val="3F3F3F"/>
              </a:buClr>
              <a:buSzPts val="1800"/>
              <a:buNone/>
            </a:pPr>
            <a:r>
              <a:rPr lang="en-US" sz="3200" dirty="0"/>
              <a:t>“Mining activities can result in water pollution and ecosystem destruction.”</a:t>
            </a:r>
          </a:p>
          <a:p>
            <a:pPr marL="152400" lvl="0" indent="20638" algn="l" rtl="0">
              <a:lnSpc>
                <a:spcPct val="90000"/>
              </a:lnSpc>
              <a:spcBef>
                <a:spcPts val="0"/>
              </a:spcBef>
              <a:spcAft>
                <a:spcPts val="0"/>
              </a:spcAft>
              <a:buClr>
                <a:srgbClr val="3F3F3F"/>
              </a:buClr>
              <a:buSzPts val="1800"/>
              <a:buNone/>
            </a:pPr>
            <a:endParaRPr lang="en-US" sz="3200" dirty="0"/>
          </a:p>
          <a:p>
            <a:pPr marL="666750" lvl="0" indent="-514350" algn="l" rtl="0">
              <a:lnSpc>
                <a:spcPct val="100000"/>
              </a:lnSpc>
              <a:spcBef>
                <a:spcPts val="0"/>
              </a:spcBef>
              <a:spcAft>
                <a:spcPts val="1200"/>
              </a:spcAft>
              <a:buClrTx/>
              <a:buSzPct val="100000"/>
              <a:buFont typeface="+mj-lt"/>
              <a:buAutoNum type="alphaUcPeriod"/>
            </a:pPr>
            <a:r>
              <a:rPr lang="en-US" sz="3200" dirty="0"/>
              <a:t>Statistics or data evidence</a:t>
            </a:r>
          </a:p>
          <a:p>
            <a:pPr marL="666750" lvl="0" indent="-514350" algn="l" rtl="0">
              <a:lnSpc>
                <a:spcPct val="100000"/>
              </a:lnSpc>
              <a:spcBef>
                <a:spcPts val="0"/>
              </a:spcBef>
              <a:spcAft>
                <a:spcPts val="1200"/>
              </a:spcAft>
              <a:buClrTx/>
              <a:buSzPct val="100000"/>
              <a:buFont typeface="+mj-lt"/>
              <a:buAutoNum type="alphaUcPeriod"/>
            </a:pPr>
            <a:r>
              <a:rPr lang="en-US" sz="3200" dirty="0"/>
              <a:t>Claim</a:t>
            </a:r>
          </a:p>
          <a:p>
            <a:pPr marL="666750" lvl="0" indent="-514350" algn="l" rtl="0">
              <a:lnSpc>
                <a:spcPct val="100000"/>
              </a:lnSpc>
              <a:spcBef>
                <a:spcPts val="0"/>
              </a:spcBef>
              <a:spcAft>
                <a:spcPts val="1200"/>
              </a:spcAft>
              <a:buClrTx/>
              <a:buSzPct val="100000"/>
              <a:buFont typeface="+mj-lt"/>
              <a:buAutoNum type="alphaUcPeriod"/>
            </a:pPr>
            <a:r>
              <a:rPr lang="en-US" sz="3200" dirty="0"/>
              <a:t>Emotional appeal evidence</a:t>
            </a:r>
          </a:p>
          <a:p>
            <a:pPr marL="666750" lvl="0" indent="-514350" algn="l" rtl="0">
              <a:lnSpc>
                <a:spcPct val="100000"/>
              </a:lnSpc>
              <a:spcBef>
                <a:spcPts val="0"/>
              </a:spcBef>
              <a:spcAft>
                <a:spcPts val="1200"/>
              </a:spcAft>
              <a:buClrTx/>
              <a:buSzPct val="100000"/>
              <a:buFont typeface="+mj-lt"/>
              <a:buAutoNum type="alphaUcPeriod"/>
            </a:pPr>
            <a:r>
              <a:rPr lang="en-US" sz="3200" dirty="0"/>
              <a:t>Expert testimony evidence</a:t>
            </a:r>
          </a:p>
          <a:p>
            <a:pPr marL="638175" lvl="1" indent="0" algn="l" rtl="0">
              <a:lnSpc>
                <a:spcPct val="90000"/>
              </a:lnSpc>
              <a:spcBef>
                <a:spcPts val="500"/>
              </a:spcBef>
              <a:spcAft>
                <a:spcPts val="0"/>
              </a:spcAft>
              <a:buClr>
                <a:srgbClr val="3F3F3F"/>
              </a:buClr>
              <a:buSzPts val="2200"/>
              <a:buNone/>
            </a:pPr>
            <a:endParaRPr lang="en-US" sz="3200" b="1" dirty="0"/>
          </a:p>
        </p:txBody>
      </p:sp>
      <p:pic>
        <p:nvPicPr>
          <p:cNvPr id="4" name="Google Shape;615;p11" descr="Clipboard Mixed with solid fill">
            <a:extLst>
              <a:ext uri="{FF2B5EF4-FFF2-40B4-BE49-F238E27FC236}">
                <a16:creationId xmlns:a16="http://schemas.microsoft.com/office/drawing/2014/main" id="{5113AE4E-AD5F-1D28-1D44-CDBDE2711054}"/>
              </a:ext>
            </a:extLst>
          </p:cNvPr>
          <p:cNvPicPr preferRelativeResize="0"/>
          <p:nvPr/>
        </p:nvPicPr>
        <p:blipFill rotWithShape="1">
          <a:blip r:embed="rId3">
            <a:alphaModFix/>
          </a:blip>
          <a:srcRect/>
          <a:stretch/>
        </p:blipFill>
        <p:spPr>
          <a:xfrm>
            <a:off x="10150170" y="5172980"/>
            <a:ext cx="772380" cy="772380"/>
          </a:xfrm>
          <a:prstGeom prst="rect">
            <a:avLst/>
          </a:prstGeom>
          <a:noFill/>
          <a:ln>
            <a:noFill/>
          </a:ln>
        </p:spPr>
      </p:pic>
      <p:sp>
        <p:nvSpPr>
          <p:cNvPr id="7" name="Google Shape;616;p11">
            <a:extLst>
              <a:ext uri="{FF2B5EF4-FFF2-40B4-BE49-F238E27FC236}">
                <a16:creationId xmlns:a16="http://schemas.microsoft.com/office/drawing/2014/main" id="{5ED2F999-1494-775F-10C7-C162574992C0}"/>
              </a:ext>
            </a:extLst>
          </p:cNvPr>
          <p:cNvSpPr txBox="1"/>
          <p:nvPr/>
        </p:nvSpPr>
        <p:spPr>
          <a:xfrm>
            <a:off x="9653100" y="5943600"/>
            <a:ext cx="2538900"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Work by yourself. </a:t>
            </a:r>
            <a:endParaRPr sz="1400" b="0" i="0" u="none" strike="noStrike" cap="none" dirty="0">
              <a:solidFill>
                <a:schemeClr val="tx1"/>
              </a:solidFill>
              <a:latin typeface="+mn-lt"/>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Answer the questions.</a:t>
            </a:r>
            <a:endParaRPr sz="2000" b="0" i="0" u="none" strike="noStrike" cap="none" dirty="0">
              <a:solidFill>
                <a:schemeClr val="tx1"/>
              </a:solidFill>
              <a:latin typeface="+mn-lt"/>
              <a:ea typeface="Arial"/>
              <a:cs typeface="Arial"/>
              <a:sym typeface="Arial"/>
            </a:endParaRPr>
          </a:p>
        </p:txBody>
      </p:sp>
    </p:spTree>
    <p:extLst>
      <p:ext uri="{BB962C8B-B14F-4D97-AF65-F5344CB8AC3E}">
        <p14:creationId xmlns:p14="http://schemas.microsoft.com/office/powerpoint/2010/main" val="2669335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E62AD2-926B-7EBF-28E0-D54307DE9125}"/>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AD9C83CF-3DBC-234D-311B-E5ED0FB172E1}"/>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Claim or Evidence?</a:t>
            </a:r>
          </a:p>
        </p:txBody>
      </p:sp>
      <p:sp>
        <p:nvSpPr>
          <p:cNvPr id="2" name="Google Shape;655;p12">
            <a:extLst>
              <a:ext uri="{FF2B5EF4-FFF2-40B4-BE49-F238E27FC236}">
                <a16:creationId xmlns:a16="http://schemas.microsoft.com/office/drawing/2014/main" id="{EB4198E6-076F-DD59-FBF9-02F3F02E4C68}"/>
              </a:ext>
            </a:extLst>
          </p:cNvPr>
          <p:cNvSpPr txBox="1">
            <a:spLocks/>
          </p:cNvSpPr>
          <p:nvPr/>
        </p:nvSpPr>
        <p:spPr>
          <a:xfrm>
            <a:off x="690113" y="1905430"/>
            <a:ext cx="11081886" cy="1182827"/>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52400" lvl="0" indent="20638" algn="l" rtl="0">
              <a:lnSpc>
                <a:spcPct val="90000"/>
              </a:lnSpc>
              <a:spcBef>
                <a:spcPts val="0"/>
              </a:spcBef>
              <a:spcAft>
                <a:spcPts val="0"/>
              </a:spcAft>
              <a:buClr>
                <a:srgbClr val="3F3F3F"/>
              </a:buClr>
              <a:buSzPts val="1800"/>
              <a:buNone/>
            </a:pPr>
            <a:r>
              <a:rPr lang="en-US" sz="3200" dirty="0"/>
              <a:t>“Mining activities can result in water pollution and ecosystem destruction.”</a:t>
            </a:r>
          </a:p>
          <a:p>
            <a:pPr marL="152400" lvl="0" indent="20638" algn="l" rtl="0">
              <a:lnSpc>
                <a:spcPct val="90000"/>
              </a:lnSpc>
              <a:spcBef>
                <a:spcPts val="0"/>
              </a:spcBef>
              <a:spcAft>
                <a:spcPts val="0"/>
              </a:spcAft>
              <a:buClr>
                <a:srgbClr val="3F3F3F"/>
              </a:buClr>
              <a:buSzPts val="1800"/>
              <a:buNone/>
            </a:pPr>
            <a:endParaRPr lang="en-US" sz="3200" dirty="0"/>
          </a:p>
          <a:p>
            <a:pPr marL="666750" lvl="0" indent="-514350" algn="l" rtl="0">
              <a:lnSpc>
                <a:spcPct val="100000"/>
              </a:lnSpc>
              <a:spcBef>
                <a:spcPts val="0"/>
              </a:spcBef>
              <a:spcAft>
                <a:spcPts val="1200"/>
              </a:spcAft>
              <a:buClrTx/>
              <a:buSzPct val="100000"/>
              <a:buFont typeface="+mj-lt"/>
              <a:buAutoNum type="alphaUcPeriod"/>
            </a:pPr>
            <a:r>
              <a:rPr lang="en-US" sz="3200" dirty="0"/>
              <a:t>Statistics or data evidence</a:t>
            </a:r>
          </a:p>
          <a:p>
            <a:pPr marL="666750" lvl="0" indent="-514350" algn="l" rtl="0">
              <a:lnSpc>
                <a:spcPct val="100000"/>
              </a:lnSpc>
              <a:spcBef>
                <a:spcPts val="0"/>
              </a:spcBef>
              <a:spcAft>
                <a:spcPts val="1200"/>
              </a:spcAft>
              <a:buClrTx/>
              <a:buSzPct val="100000"/>
              <a:buFont typeface="+mj-lt"/>
              <a:buAutoNum type="alphaUcPeriod"/>
            </a:pPr>
            <a:r>
              <a:rPr lang="en-US" sz="3200" b="1" dirty="0">
                <a:solidFill>
                  <a:schemeClr val="accent1"/>
                </a:solidFill>
              </a:rPr>
              <a:t>Claim</a:t>
            </a:r>
          </a:p>
          <a:p>
            <a:pPr marL="666750" lvl="0" indent="-514350" algn="l" rtl="0">
              <a:lnSpc>
                <a:spcPct val="100000"/>
              </a:lnSpc>
              <a:spcBef>
                <a:spcPts val="0"/>
              </a:spcBef>
              <a:spcAft>
                <a:spcPts val="1200"/>
              </a:spcAft>
              <a:buClrTx/>
              <a:buSzPct val="100000"/>
              <a:buFont typeface="+mj-lt"/>
              <a:buAutoNum type="alphaUcPeriod"/>
            </a:pPr>
            <a:r>
              <a:rPr lang="en-US" sz="3200" dirty="0"/>
              <a:t>Emotional appeal evidence</a:t>
            </a:r>
          </a:p>
          <a:p>
            <a:pPr marL="666750" lvl="0" indent="-514350" algn="l" rtl="0">
              <a:lnSpc>
                <a:spcPct val="100000"/>
              </a:lnSpc>
              <a:spcBef>
                <a:spcPts val="0"/>
              </a:spcBef>
              <a:spcAft>
                <a:spcPts val="1200"/>
              </a:spcAft>
              <a:buClrTx/>
              <a:buSzPct val="100000"/>
              <a:buFont typeface="+mj-lt"/>
              <a:buAutoNum type="alphaUcPeriod"/>
            </a:pPr>
            <a:r>
              <a:rPr lang="en-US" sz="3200" dirty="0"/>
              <a:t>Expert testimony evidence</a:t>
            </a:r>
          </a:p>
          <a:p>
            <a:pPr marL="638175" lvl="1" indent="0" algn="l" rtl="0">
              <a:lnSpc>
                <a:spcPct val="90000"/>
              </a:lnSpc>
              <a:spcBef>
                <a:spcPts val="500"/>
              </a:spcBef>
              <a:spcAft>
                <a:spcPts val="0"/>
              </a:spcAft>
              <a:buClr>
                <a:srgbClr val="3F3F3F"/>
              </a:buClr>
              <a:buSzPts val="2200"/>
              <a:buNone/>
            </a:pPr>
            <a:endParaRPr lang="en-US" sz="3200" b="1" dirty="0"/>
          </a:p>
        </p:txBody>
      </p:sp>
      <p:pic>
        <p:nvPicPr>
          <p:cNvPr id="4" name="Google Shape;615;p11" descr="Clipboard Mixed with solid fill">
            <a:extLst>
              <a:ext uri="{FF2B5EF4-FFF2-40B4-BE49-F238E27FC236}">
                <a16:creationId xmlns:a16="http://schemas.microsoft.com/office/drawing/2014/main" id="{64EB02F7-2DF2-2B9B-1447-6E93484F0320}"/>
              </a:ext>
            </a:extLst>
          </p:cNvPr>
          <p:cNvPicPr preferRelativeResize="0"/>
          <p:nvPr/>
        </p:nvPicPr>
        <p:blipFill rotWithShape="1">
          <a:blip r:embed="rId3">
            <a:alphaModFix/>
          </a:blip>
          <a:srcRect/>
          <a:stretch/>
        </p:blipFill>
        <p:spPr>
          <a:xfrm>
            <a:off x="10150170" y="5172980"/>
            <a:ext cx="772380" cy="772380"/>
          </a:xfrm>
          <a:prstGeom prst="rect">
            <a:avLst/>
          </a:prstGeom>
          <a:noFill/>
          <a:ln>
            <a:noFill/>
          </a:ln>
        </p:spPr>
      </p:pic>
      <p:sp>
        <p:nvSpPr>
          <p:cNvPr id="7" name="Google Shape;616;p11">
            <a:extLst>
              <a:ext uri="{FF2B5EF4-FFF2-40B4-BE49-F238E27FC236}">
                <a16:creationId xmlns:a16="http://schemas.microsoft.com/office/drawing/2014/main" id="{64BCBC3A-B5B1-B67B-9A1A-31A681A21540}"/>
              </a:ext>
            </a:extLst>
          </p:cNvPr>
          <p:cNvSpPr txBox="1"/>
          <p:nvPr/>
        </p:nvSpPr>
        <p:spPr>
          <a:xfrm>
            <a:off x="9653100" y="5943600"/>
            <a:ext cx="2538900"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Work by yourself. </a:t>
            </a:r>
            <a:endParaRPr sz="1400" b="0" i="0" u="none" strike="noStrike" cap="none" dirty="0">
              <a:solidFill>
                <a:schemeClr val="tx1"/>
              </a:solidFill>
              <a:latin typeface="+mn-lt"/>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Answer the questions.</a:t>
            </a:r>
            <a:endParaRPr sz="2000" b="0" i="0" u="none" strike="noStrike" cap="none" dirty="0">
              <a:solidFill>
                <a:schemeClr val="tx1"/>
              </a:solidFill>
              <a:latin typeface="+mn-lt"/>
              <a:ea typeface="Arial"/>
              <a:cs typeface="Arial"/>
              <a:sym typeface="Arial"/>
            </a:endParaRPr>
          </a:p>
        </p:txBody>
      </p:sp>
      <p:sp>
        <p:nvSpPr>
          <p:cNvPr id="5" name="Rectangle 4">
            <a:extLst>
              <a:ext uri="{FF2B5EF4-FFF2-40B4-BE49-F238E27FC236}">
                <a16:creationId xmlns:a16="http://schemas.microsoft.com/office/drawing/2014/main" id="{E29627EA-096F-5BFE-6E09-E70516A0C861}"/>
              </a:ext>
            </a:extLst>
          </p:cNvPr>
          <p:cNvSpPr/>
          <p:nvPr/>
        </p:nvSpPr>
        <p:spPr>
          <a:xfrm>
            <a:off x="432000" y="3743548"/>
            <a:ext cx="6245525" cy="772380"/>
          </a:xfrm>
          <a:prstGeom prst="rect">
            <a:avLst/>
          </a:prstGeom>
          <a:noFill/>
          <a:ln w="5715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52848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E52E5E-B678-D5FB-62A1-9099085F7CE4}"/>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FF28E0E1-36F9-52E1-B373-8990555D8D9F}"/>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Claim or Evidence?</a:t>
            </a:r>
          </a:p>
        </p:txBody>
      </p:sp>
      <p:sp>
        <p:nvSpPr>
          <p:cNvPr id="2" name="Google Shape;655;p12">
            <a:extLst>
              <a:ext uri="{FF2B5EF4-FFF2-40B4-BE49-F238E27FC236}">
                <a16:creationId xmlns:a16="http://schemas.microsoft.com/office/drawing/2014/main" id="{5B9C050C-076C-2B61-BA16-D6C9087E1F95}"/>
              </a:ext>
            </a:extLst>
          </p:cNvPr>
          <p:cNvSpPr txBox="1">
            <a:spLocks/>
          </p:cNvSpPr>
          <p:nvPr/>
        </p:nvSpPr>
        <p:spPr>
          <a:xfrm>
            <a:off x="690113" y="1414732"/>
            <a:ext cx="11081886" cy="1673525"/>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52400" lvl="0" indent="20638" algn="l" rtl="0">
              <a:lnSpc>
                <a:spcPct val="90000"/>
              </a:lnSpc>
              <a:spcBef>
                <a:spcPts val="0"/>
              </a:spcBef>
              <a:spcAft>
                <a:spcPts val="0"/>
              </a:spcAft>
              <a:buClr>
                <a:srgbClr val="3F3F3F"/>
              </a:buClr>
              <a:buSzPts val="1800"/>
              <a:buNone/>
            </a:pPr>
            <a:r>
              <a:rPr lang="en-US" sz="3200" dirty="0"/>
              <a:t>“Data from the Appalachian Voices organization show that mountaintop removal mining in the Appalachian region has led to the burial of over 2,000 miles of streams, impacting water quality and aquatic life.”</a:t>
            </a:r>
          </a:p>
          <a:p>
            <a:pPr marL="152400" lvl="0" indent="20638" algn="l" rtl="0">
              <a:lnSpc>
                <a:spcPct val="90000"/>
              </a:lnSpc>
              <a:spcBef>
                <a:spcPts val="0"/>
              </a:spcBef>
              <a:spcAft>
                <a:spcPts val="0"/>
              </a:spcAft>
              <a:buClr>
                <a:srgbClr val="3F3F3F"/>
              </a:buClr>
              <a:buSzPts val="1800"/>
              <a:buNone/>
            </a:pPr>
            <a:endParaRPr lang="en-US" sz="3200" dirty="0"/>
          </a:p>
          <a:p>
            <a:pPr marL="666750" lvl="0" indent="-514350" algn="l" rtl="0">
              <a:lnSpc>
                <a:spcPct val="100000"/>
              </a:lnSpc>
              <a:spcBef>
                <a:spcPts val="0"/>
              </a:spcBef>
              <a:spcAft>
                <a:spcPts val="1200"/>
              </a:spcAft>
              <a:buClrTx/>
              <a:buSzPct val="100000"/>
              <a:buFont typeface="+mj-lt"/>
              <a:buAutoNum type="alphaUcPeriod"/>
            </a:pPr>
            <a:r>
              <a:rPr lang="en-US" sz="3200" dirty="0"/>
              <a:t>Statistics or data evidence</a:t>
            </a:r>
          </a:p>
          <a:p>
            <a:pPr marL="666750" lvl="0" indent="-514350" algn="l" rtl="0">
              <a:lnSpc>
                <a:spcPct val="100000"/>
              </a:lnSpc>
              <a:spcBef>
                <a:spcPts val="0"/>
              </a:spcBef>
              <a:spcAft>
                <a:spcPts val="1200"/>
              </a:spcAft>
              <a:buClrTx/>
              <a:buSzPct val="100000"/>
              <a:buFont typeface="+mj-lt"/>
              <a:buAutoNum type="alphaUcPeriod"/>
            </a:pPr>
            <a:r>
              <a:rPr lang="en-US" sz="3200" dirty="0"/>
              <a:t>Claim</a:t>
            </a:r>
          </a:p>
          <a:p>
            <a:pPr marL="666750" lvl="0" indent="-514350" algn="l" rtl="0">
              <a:lnSpc>
                <a:spcPct val="100000"/>
              </a:lnSpc>
              <a:spcBef>
                <a:spcPts val="0"/>
              </a:spcBef>
              <a:spcAft>
                <a:spcPts val="1200"/>
              </a:spcAft>
              <a:buClrTx/>
              <a:buSzPct val="100000"/>
              <a:buFont typeface="+mj-lt"/>
              <a:buAutoNum type="alphaUcPeriod"/>
            </a:pPr>
            <a:r>
              <a:rPr lang="en-US" sz="3200" dirty="0"/>
              <a:t>Emotional appeal evidence</a:t>
            </a:r>
          </a:p>
          <a:p>
            <a:pPr marL="666750" lvl="0" indent="-514350" algn="l" rtl="0">
              <a:lnSpc>
                <a:spcPct val="100000"/>
              </a:lnSpc>
              <a:spcBef>
                <a:spcPts val="0"/>
              </a:spcBef>
              <a:spcAft>
                <a:spcPts val="1200"/>
              </a:spcAft>
              <a:buClrTx/>
              <a:buSzPct val="100000"/>
              <a:buFont typeface="+mj-lt"/>
              <a:buAutoNum type="alphaUcPeriod"/>
            </a:pPr>
            <a:r>
              <a:rPr lang="en-US" sz="3200" dirty="0"/>
              <a:t>Expert testimony evidence</a:t>
            </a:r>
          </a:p>
          <a:p>
            <a:pPr marL="638175" lvl="1" indent="0" algn="l" rtl="0">
              <a:lnSpc>
                <a:spcPct val="90000"/>
              </a:lnSpc>
              <a:spcBef>
                <a:spcPts val="500"/>
              </a:spcBef>
              <a:spcAft>
                <a:spcPts val="0"/>
              </a:spcAft>
              <a:buClr>
                <a:srgbClr val="3F3F3F"/>
              </a:buClr>
              <a:buSzPts val="2200"/>
              <a:buNone/>
            </a:pPr>
            <a:endParaRPr lang="en-US" sz="3200" b="1" dirty="0"/>
          </a:p>
        </p:txBody>
      </p:sp>
      <p:pic>
        <p:nvPicPr>
          <p:cNvPr id="4" name="Google Shape;615;p11" descr="Clipboard Mixed with solid fill">
            <a:extLst>
              <a:ext uri="{FF2B5EF4-FFF2-40B4-BE49-F238E27FC236}">
                <a16:creationId xmlns:a16="http://schemas.microsoft.com/office/drawing/2014/main" id="{C7059058-1147-751F-C091-274E052ECE9A}"/>
              </a:ext>
            </a:extLst>
          </p:cNvPr>
          <p:cNvPicPr preferRelativeResize="0"/>
          <p:nvPr/>
        </p:nvPicPr>
        <p:blipFill rotWithShape="1">
          <a:blip r:embed="rId3">
            <a:alphaModFix/>
          </a:blip>
          <a:srcRect/>
          <a:stretch/>
        </p:blipFill>
        <p:spPr>
          <a:xfrm>
            <a:off x="10150170" y="5172980"/>
            <a:ext cx="772380" cy="772380"/>
          </a:xfrm>
          <a:prstGeom prst="rect">
            <a:avLst/>
          </a:prstGeom>
          <a:noFill/>
          <a:ln>
            <a:noFill/>
          </a:ln>
        </p:spPr>
      </p:pic>
      <p:sp>
        <p:nvSpPr>
          <p:cNvPr id="7" name="Google Shape;616;p11">
            <a:extLst>
              <a:ext uri="{FF2B5EF4-FFF2-40B4-BE49-F238E27FC236}">
                <a16:creationId xmlns:a16="http://schemas.microsoft.com/office/drawing/2014/main" id="{C56EE81D-54C0-4D49-2509-12A4F3914C6F}"/>
              </a:ext>
            </a:extLst>
          </p:cNvPr>
          <p:cNvSpPr txBox="1"/>
          <p:nvPr/>
        </p:nvSpPr>
        <p:spPr>
          <a:xfrm>
            <a:off x="9653100" y="5943600"/>
            <a:ext cx="2538900"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Work by yourself. </a:t>
            </a:r>
            <a:endParaRPr sz="1400" b="0" i="0" u="none" strike="noStrike" cap="none" dirty="0">
              <a:solidFill>
                <a:schemeClr val="tx1"/>
              </a:solidFill>
              <a:latin typeface="+mn-lt"/>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Answer the questions.</a:t>
            </a:r>
            <a:endParaRPr sz="2000" b="0" i="0" u="none" strike="noStrike" cap="none" dirty="0">
              <a:solidFill>
                <a:schemeClr val="tx1"/>
              </a:solidFill>
              <a:latin typeface="+mn-lt"/>
              <a:ea typeface="Arial"/>
              <a:cs typeface="Arial"/>
              <a:sym typeface="Arial"/>
            </a:endParaRPr>
          </a:p>
        </p:txBody>
      </p:sp>
    </p:spTree>
    <p:extLst>
      <p:ext uri="{BB962C8B-B14F-4D97-AF65-F5344CB8AC3E}">
        <p14:creationId xmlns:p14="http://schemas.microsoft.com/office/powerpoint/2010/main" val="36075500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823EB1-B05F-F458-8935-E77E8AC916DF}"/>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7D42D650-AD09-3EBE-F3EC-7B393B90A20F}"/>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Claim or Evidence?</a:t>
            </a:r>
          </a:p>
        </p:txBody>
      </p:sp>
      <p:sp>
        <p:nvSpPr>
          <p:cNvPr id="2" name="Google Shape;655;p12">
            <a:extLst>
              <a:ext uri="{FF2B5EF4-FFF2-40B4-BE49-F238E27FC236}">
                <a16:creationId xmlns:a16="http://schemas.microsoft.com/office/drawing/2014/main" id="{8FB6A5C1-C6B7-D65F-0BAD-D98F914F8622}"/>
              </a:ext>
            </a:extLst>
          </p:cNvPr>
          <p:cNvSpPr txBox="1">
            <a:spLocks/>
          </p:cNvSpPr>
          <p:nvPr/>
        </p:nvSpPr>
        <p:spPr>
          <a:xfrm>
            <a:off x="690113" y="1414732"/>
            <a:ext cx="11081886" cy="1673525"/>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52400" lvl="0" indent="20638" algn="l" rtl="0">
              <a:lnSpc>
                <a:spcPct val="90000"/>
              </a:lnSpc>
              <a:spcBef>
                <a:spcPts val="0"/>
              </a:spcBef>
              <a:spcAft>
                <a:spcPts val="0"/>
              </a:spcAft>
              <a:buClr>
                <a:srgbClr val="3F3F3F"/>
              </a:buClr>
              <a:buSzPts val="1800"/>
              <a:buNone/>
            </a:pPr>
            <a:r>
              <a:rPr lang="en-US" sz="3200" dirty="0"/>
              <a:t>“Data from the Appalachian Voices organization show that mountaintop removal mining in the Appalachian region has led to the burial of over 2,000 miles of streams, impacting water quality and aquatic life.”</a:t>
            </a:r>
          </a:p>
          <a:p>
            <a:pPr marL="152400" lvl="0" indent="20638" algn="l" rtl="0">
              <a:lnSpc>
                <a:spcPct val="90000"/>
              </a:lnSpc>
              <a:spcBef>
                <a:spcPts val="0"/>
              </a:spcBef>
              <a:spcAft>
                <a:spcPts val="0"/>
              </a:spcAft>
              <a:buClr>
                <a:srgbClr val="3F3F3F"/>
              </a:buClr>
              <a:buSzPts val="1800"/>
              <a:buNone/>
            </a:pPr>
            <a:endParaRPr lang="en-US" sz="3200" dirty="0"/>
          </a:p>
          <a:p>
            <a:pPr marL="666750" lvl="0" indent="-514350" algn="l" rtl="0">
              <a:lnSpc>
                <a:spcPct val="100000"/>
              </a:lnSpc>
              <a:spcBef>
                <a:spcPts val="0"/>
              </a:spcBef>
              <a:spcAft>
                <a:spcPts val="1200"/>
              </a:spcAft>
              <a:buClrTx/>
              <a:buSzPct val="100000"/>
              <a:buFont typeface="+mj-lt"/>
              <a:buAutoNum type="alphaUcPeriod"/>
            </a:pPr>
            <a:r>
              <a:rPr lang="en-US" sz="3200" b="1" dirty="0">
                <a:solidFill>
                  <a:srgbClr val="2E6EB7"/>
                </a:solidFill>
              </a:rPr>
              <a:t>Statistics or data evidence</a:t>
            </a:r>
          </a:p>
          <a:p>
            <a:pPr marL="666750" lvl="0" indent="-514350" algn="l" rtl="0">
              <a:lnSpc>
                <a:spcPct val="100000"/>
              </a:lnSpc>
              <a:spcBef>
                <a:spcPts val="0"/>
              </a:spcBef>
              <a:spcAft>
                <a:spcPts val="1200"/>
              </a:spcAft>
              <a:buClrTx/>
              <a:buSzPct val="100000"/>
              <a:buFont typeface="+mj-lt"/>
              <a:buAutoNum type="alphaUcPeriod"/>
            </a:pPr>
            <a:r>
              <a:rPr lang="en-US" sz="3200" dirty="0"/>
              <a:t>Claim</a:t>
            </a:r>
          </a:p>
          <a:p>
            <a:pPr marL="666750" lvl="0" indent="-514350" algn="l" rtl="0">
              <a:lnSpc>
                <a:spcPct val="100000"/>
              </a:lnSpc>
              <a:spcBef>
                <a:spcPts val="0"/>
              </a:spcBef>
              <a:spcAft>
                <a:spcPts val="1200"/>
              </a:spcAft>
              <a:buClrTx/>
              <a:buSzPct val="100000"/>
              <a:buFont typeface="+mj-lt"/>
              <a:buAutoNum type="alphaUcPeriod"/>
            </a:pPr>
            <a:r>
              <a:rPr lang="en-US" sz="3200" dirty="0"/>
              <a:t>Emotional appeal evidence</a:t>
            </a:r>
          </a:p>
          <a:p>
            <a:pPr marL="666750" lvl="0" indent="-514350" algn="l" rtl="0">
              <a:lnSpc>
                <a:spcPct val="100000"/>
              </a:lnSpc>
              <a:spcBef>
                <a:spcPts val="0"/>
              </a:spcBef>
              <a:spcAft>
                <a:spcPts val="1200"/>
              </a:spcAft>
              <a:buClrTx/>
              <a:buSzPct val="100000"/>
              <a:buFont typeface="+mj-lt"/>
              <a:buAutoNum type="alphaUcPeriod"/>
            </a:pPr>
            <a:r>
              <a:rPr lang="en-US" sz="3200" dirty="0"/>
              <a:t>Expert testimony evidence</a:t>
            </a:r>
          </a:p>
          <a:p>
            <a:pPr marL="638175" lvl="1" indent="0" algn="l" rtl="0">
              <a:lnSpc>
                <a:spcPct val="90000"/>
              </a:lnSpc>
              <a:spcBef>
                <a:spcPts val="500"/>
              </a:spcBef>
              <a:spcAft>
                <a:spcPts val="0"/>
              </a:spcAft>
              <a:buClr>
                <a:srgbClr val="3F3F3F"/>
              </a:buClr>
              <a:buSzPts val="2200"/>
              <a:buNone/>
            </a:pPr>
            <a:endParaRPr lang="en-US" sz="3200" b="1" dirty="0"/>
          </a:p>
        </p:txBody>
      </p:sp>
      <p:pic>
        <p:nvPicPr>
          <p:cNvPr id="4" name="Google Shape;615;p11" descr="Clipboard Mixed with solid fill">
            <a:extLst>
              <a:ext uri="{FF2B5EF4-FFF2-40B4-BE49-F238E27FC236}">
                <a16:creationId xmlns:a16="http://schemas.microsoft.com/office/drawing/2014/main" id="{EA817A45-9740-E907-6E14-C83FBAC97B0A}"/>
              </a:ext>
            </a:extLst>
          </p:cNvPr>
          <p:cNvPicPr preferRelativeResize="0"/>
          <p:nvPr/>
        </p:nvPicPr>
        <p:blipFill rotWithShape="1">
          <a:blip r:embed="rId3">
            <a:alphaModFix/>
          </a:blip>
          <a:srcRect/>
          <a:stretch/>
        </p:blipFill>
        <p:spPr>
          <a:xfrm>
            <a:off x="10150170" y="5172980"/>
            <a:ext cx="772380" cy="772380"/>
          </a:xfrm>
          <a:prstGeom prst="rect">
            <a:avLst/>
          </a:prstGeom>
          <a:noFill/>
          <a:ln>
            <a:noFill/>
          </a:ln>
        </p:spPr>
      </p:pic>
      <p:sp>
        <p:nvSpPr>
          <p:cNvPr id="7" name="Google Shape;616;p11">
            <a:extLst>
              <a:ext uri="{FF2B5EF4-FFF2-40B4-BE49-F238E27FC236}">
                <a16:creationId xmlns:a16="http://schemas.microsoft.com/office/drawing/2014/main" id="{31D849A2-F110-4E5B-9273-CA4F47971CBD}"/>
              </a:ext>
            </a:extLst>
          </p:cNvPr>
          <p:cNvSpPr txBox="1"/>
          <p:nvPr/>
        </p:nvSpPr>
        <p:spPr>
          <a:xfrm>
            <a:off x="9653100" y="5943600"/>
            <a:ext cx="2538900"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Work by yourself. </a:t>
            </a:r>
            <a:endParaRPr sz="1400" b="0" i="0" u="none" strike="noStrike" cap="none" dirty="0">
              <a:solidFill>
                <a:schemeClr val="tx1"/>
              </a:solidFill>
              <a:latin typeface="+mn-lt"/>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Answer the questions.</a:t>
            </a:r>
            <a:endParaRPr sz="2000" b="0" i="0" u="none" strike="noStrike" cap="none" dirty="0">
              <a:solidFill>
                <a:schemeClr val="tx1"/>
              </a:solidFill>
              <a:latin typeface="+mn-lt"/>
              <a:ea typeface="Arial"/>
              <a:cs typeface="Arial"/>
              <a:sym typeface="Arial"/>
            </a:endParaRPr>
          </a:p>
        </p:txBody>
      </p:sp>
      <p:sp>
        <p:nvSpPr>
          <p:cNvPr id="5" name="Rectangle 4">
            <a:extLst>
              <a:ext uri="{FF2B5EF4-FFF2-40B4-BE49-F238E27FC236}">
                <a16:creationId xmlns:a16="http://schemas.microsoft.com/office/drawing/2014/main" id="{DE00F977-55F8-37B3-022D-2614E070B914}"/>
              </a:ext>
            </a:extLst>
          </p:cNvPr>
          <p:cNvSpPr/>
          <p:nvPr/>
        </p:nvSpPr>
        <p:spPr>
          <a:xfrm>
            <a:off x="432000" y="3429000"/>
            <a:ext cx="6245525" cy="772380"/>
          </a:xfrm>
          <a:prstGeom prst="rect">
            <a:avLst/>
          </a:prstGeom>
          <a:noFill/>
          <a:ln w="5715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774573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4D7DB0-9B0B-DD6D-334F-271BF8ECDD19}"/>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6268A228-7F96-AC4B-96F5-28A969A94F60}"/>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Claim or Evidence?</a:t>
            </a:r>
          </a:p>
        </p:txBody>
      </p:sp>
      <p:sp>
        <p:nvSpPr>
          <p:cNvPr id="2" name="Google Shape;655;p12">
            <a:extLst>
              <a:ext uri="{FF2B5EF4-FFF2-40B4-BE49-F238E27FC236}">
                <a16:creationId xmlns:a16="http://schemas.microsoft.com/office/drawing/2014/main" id="{DF2154E5-753E-35E4-5D80-C811A0AFF29A}"/>
              </a:ext>
            </a:extLst>
          </p:cNvPr>
          <p:cNvSpPr txBox="1">
            <a:spLocks/>
          </p:cNvSpPr>
          <p:nvPr/>
        </p:nvSpPr>
        <p:spPr>
          <a:xfrm>
            <a:off x="690113" y="1414732"/>
            <a:ext cx="11081886" cy="1673525"/>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52400" lvl="0" indent="20638" algn="l" rtl="0">
              <a:lnSpc>
                <a:spcPct val="90000"/>
              </a:lnSpc>
              <a:spcBef>
                <a:spcPts val="0"/>
              </a:spcBef>
              <a:spcAft>
                <a:spcPts val="0"/>
              </a:spcAft>
              <a:buClr>
                <a:srgbClr val="3F3F3F"/>
              </a:buClr>
              <a:buSzPts val="1800"/>
              <a:buNone/>
            </a:pPr>
            <a:r>
              <a:rPr lang="en-US" sz="3200" dirty="0"/>
              <a:t>“The director of the CDC (Centers for Disease Control and Prevention) stated in her report that air pollution from the burning of fossil fuels can contribute to respiratory illnesses.”</a:t>
            </a:r>
          </a:p>
          <a:p>
            <a:pPr marL="152400" lvl="0" indent="20638" algn="l" rtl="0">
              <a:lnSpc>
                <a:spcPct val="90000"/>
              </a:lnSpc>
              <a:spcBef>
                <a:spcPts val="0"/>
              </a:spcBef>
              <a:spcAft>
                <a:spcPts val="0"/>
              </a:spcAft>
              <a:buClr>
                <a:srgbClr val="3F3F3F"/>
              </a:buClr>
              <a:buSzPts val="1800"/>
              <a:buNone/>
            </a:pPr>
            <a:endParaRPr lang="en-US" sz="3200" dirty="0"/>
          </a:p>
          <a:p>
            <a:pPr marL="666750" lvl="0" indent="-514350" algn="l" rtl="0">
              <a:lnSpc>
                <a:spcPct val="100000"/>
              </a:lnSpc>
              <a:spcBef>
                <a:spcPts val="0"/>
              </a:spcBef>
              <a:spcAft>
                <a:spcPts val="1200"/>
              </a:spcAft>
              <a:buClrTx/>
              <a:buSzPct val="100000"/>
              <a:buFont typeface="+mj-lt"/>
              <a:buAutoNum type="alphaUcPeriod"/>
            </a:pPr>
            <a:r>
              <a:rPr lang="en-US" sz="3200" dirty="0"/>
              <a:t>Factual evidence</a:t>
            </a:r>
          </a:p>
          <a:p>
            <a:pPr marL="666750" lvl="0" indent="-514350" algn="l" rtl="0">
              <a:lnSpc>
                <a:spcPct val="100000"/>
              </a:lnSpc>
              <a:spcBef>
                <a:spcPts val="0"/>
              </a:spcBef>
              <a:spcAft>
                <a:spcPts val="1200"/>
              </a:spcAft>
              <a:buClrTx/>
              <a:buSzPct val="100000"/>
              <a:buFont typeface="+mj-lt"/>
              <a:buAutoNum type="alphaUcPeriod"/>
            </a:pPr>
            <a:r>
              <a:rPr lang="en-US" sz="3200" dirty="0"/>
              <a:t>Example or anecdotal evidence</a:t>
            </a:r>
          </a:p>
          <a:p>
            <a:pPr marL="666750" lvl="0" indent="-514350" algn="l" rtl="0">
              <a:lnSpc>
                <a:spcPct val="100000"/>
              </a:lnSpc>
              <a:spcBef>
                <a:spcPts val="0"/>
              </a:spcBef>
              <a:spcAft>
                <a:spcPts val="1200"/>
              </a:spcAft>
              <a:buClrTx/>
              <a:buSzPct val="100000"/>
              <a:buFont typeface="+mj-lt"/>
              <a:buAutoNum type="alphaUcPeriod"/>
            </a:pPr>
            <a:r>
              <a:rPr lang="en-US" sz="3200" dirty="0"/>
              <a:t>Claim</a:t>
            </a:r>
          </a:p>
          <a:p>
            <a:pPr marL="666750" lvl="0" indent="-514350" algn="l" rtl="0">
              <a:lnSpc>
                <a:spcPct val="100000"/>
              </a:lnSpc>
              <a:spcBef>
                <a:spcPts val="0"/>
              </a:spcBef>
              <a:spcAft>
                <a:spcPts val="1200"/>
              </a:spcAft>
              <a:buClrTx/>
              <a:buSzPct val="100000"/>
              <a:buFont typeface="+mj-lt"/>
              <a:buAutoNum type="alphaUcPeriod"/>
            </a:pPr>
            <a:r>
              <a:rPr lang="en-US" sz="3200" dirty="0"/>
              <a:t>Expert testimony evidence</a:t>
            </a:r>
          </a:p>
          <a:p>
            <a:pPr marL="638175" lvl="1" indent="0" algn="l" rtl="0">
              <a:lnSpc>
                <a:spcPct val="90000"/>
              </a:lnSpc>
              <a:spcBef>
                <a:spcPts val="500"/>
              </a:spcBef>
              <a:spcAft>
                <a:spcPts val="0"/>
              </a:spcAft>
              <a:buClr>
                <a:srgbClr val="3F3F3F"/>
              </a:buClr>
              <a:buSzPts val="2200"/>
              <a:buNone/>
            </a:pPr>
            <a:endParaRPr lang="en-US" sz="3200" b="1" dirty="0"/>
          </a:p>
        </p:txBody>
      </p:sp>
      <p:pic>
        <p:nvPicPr>
          <p:cNvPr id="4" name="Google Shape;615;p11" descr="Clipboard Mixed with solid fill">
            <a:extLst>
              <a:ext uri="{FF2B5EF4-FFF2-40B4-BE49-F238E27FC236}">
                <a16:creationId xmlns:a16="http://schemas.microsoft.com/office/drawing/2014/main" id="{08FF10C2-1DC1-69D2-2C7C-5EDD3E0C65E9}"/>
              </a:ext>
            </a:extLst>
          </p:cNvPr>
          <p:cNvPicPr preferRelativeResize="0"/>
          <p:nvPr/>
        </p:nvPicPr>
        <p:blipFill rotWithShape="1">
          <a:blip r:embed="rId3">
            <a:alphaModFix/>
          </a:blip>
          <a:srcRect/>
          <a:stretch/>
        </p:blipFill>
        <p:spPr>
          <a:xfrm>
            <a:off x="10150170" y="5172980"/>
            <a:ext cx="772380" cy="772380"/>
          </a:xfrm>
          <a:prstGeom prst="rect">
            <a:avLst/>
          </a:prstGeom>
          <a:noFill/>
          <a:ln>
            <a:noFill/>
          </a:ln>
        </p:spPr>
      </p:pic>
      <p:sp>
        <p:nvSpPr>
          <p:cNvPr id="7" name="Google Shape;616;p11">
            <a:extLst>
              <a:ext uri="{FF2B5EF4-FFF2-40B4-BE49-F238E27FC236}">
                <a16:creationId xmlns:a16="http://schemas.microsoft.com/office/drawing/2014/main" id="{7BFA766A-D896-62B1-2510-792912954A1C}"/>
              </a:ext>
            </a:extLst>
          </p:cNvPr>
          <p:cNvSpPr txBox="1"/>
          <p:nvPr/>
        </p:nvSpPr>
        <p:spPr>
          <a:xfrm>
            <a:off x="9653100" y="5943600"/>
            <a:ext cx="2538900"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Work by yourself. </a:t>
            </a:r>
            <a:endParaRPr sz="1400" b="0" i="0" u="none" strike="noStrike" cap="none" dirty="0">
              <a:solidFill>
                <a:schemeClr val="tx1"/>
              </a:solidFill>
              <a:latin typeface="+mn-lt"/>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Answer the questions.</a:t>
            </a:r>
            <a:endParaRPr sz="2000" b="0" i="0" u="none" strike="noStrike" cap="none" dirty="0">
              <a:solidFill>
                <a:schemeClr val="tx1"/>
              </a:solidFill>
              <a:latin typeface="+mn-lt"/>
              <a:ea typeface="Arial"/>
              <a:cs typeface="Arial"/>
              <a:sym typeface="Arial"/>
            </a:endParaRPr>
          </a:p>
        </p:txBody>
      </p:sp>
    </p:spTree>
    <p:extLst>
      <p:ext uri="{BB962C8B-B14F-4D97-AF65-F5344CB8AC3E}">
        <p14:creationId xmlns:p14="http://schemas.microsoft.com/office/powerpoint/2010/main" val="1898987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162F9E-6602-EE83-A7F5-2189E5A11511}"/>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BF185CB1-85CC-D07B-DCC4-A33D41655BD2}"/>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Claim or Evidence?</a:t>
            </a:r>
          </a:p>
        </p:txBody>
      </p:sp>
      <p:sp>
        <p:nvSpPr>
          <p:cNvPr id="2" name="Google Shape;655;p12">
            <a:extLst>
              <a:ext uri="{FF2B5EF4-FFF2-40B4-BE49-F238E27FC236}">
                <a16:creationId xmlns:a16="http://schemas.microsoft.com/office/drawing/2014/main" id="{F8CE8DA3-119D-F964-AC99-3BD7BD2C733D}"/>
              </a:ext>
            </a:extLst>
          </p:cNvPr>
          <p:cNvSpPr txBox="1">
            <a:spLocks/>
          </p:cNvSpPr>
          <p:nvPr/>
        </p:nvSpPr>
        <p:spPr>
          <a:xfrm>
            <a:off x="690113" y="1414732"/>
            <a:ext cx="11081886" cy="1673525"/>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52400" lvl="0" indent="20638" algn="l" rtl="0">
              <a:lnSpc>
                <a:spcPct val="90000"/>
              </a:lnSpc>
              <a:spcBef>
                <a:spcPts val="0"/>
              </a:spcBef>
              <a:spcAft>
                <a:spcPts val="0"/>
              </a:spcAft>
              <a:buClr>
                <a:srgbClr val="3F3F3F"/>
              </a:buClr>
              <a:buSzPts val="1800"/>
              <a:buNone/>
            </a:pPr>
            <a:r>
              <a:rPr lang="en-US" sz="3200" dirty="0"/>
              <a:t>“The director of the CDC (Centers for Disease Control and Prevention) stated in her report that air pollution from the burning of fossil fuels can contribute to respiratory illnesses.”</a:t>
            </a:r>
          </a:p>
          <a:p>
            <a:pPr marL="152400" lvl="0" indent="20638" algn="l" rtl="0">
              <a:lnSpc>
                <a:spcPct val="90000"/>
              </a:lnSpc>
              <a:spcBef>
                <a:spcPts val="0"/>
              </a:spcBef>
              <a:spcAft>
                <a:spcPts val="0"/>
              </a:spcAft>
              <a:buClr>
                <a:srgbClr val="3F3F3F"/>
              </a:buClr>
              <a:buSzPts val="1800"/>
              <a:buNone/>
            </a:pPr>
            <a:endParaRPr lang="en-US" sz="3200" dirty="0"/>
          </a:p>
          <a:p>
            <a:pPr marL="666750" lvl="0" indent="-514350" algn="l" rtl="0">
              <a:lnSpc>
                <a:spcPct val="100000"/>
              </a:lnSpc>
              <a:spcBef>
                <a:spcPts val="0"/>
              </a:spcBef>
              <a:spcAft>
                <a:spcPts val="1200"/>
              </a:spcAft>
              <a:buClrTx/>
              <a:buSzPct val="100000"/>
              <a:buFont typeface="+mj-lt"/>
              <a:buAutoNum type="alphaUcPeriod"/>
            </a:pPr>
            <a:r>
              <a:rPr lang="en-US" sz="3200" dirty="0"/>
              <a:t>Factual evidence</a:t>
            </a:r>
          </a:p>
          <a:p>
            <a:pPr marL="666750" lvl="0" indent="-514350" algn="l" rtl="0">
              <a:lnSpc>
                <a:spcPct val="100000"/>
              </a:lnSpc>
              <a:spcBef>
                <a:spcPts val="0"/>
              </a:spcBef>
              <a:spcAft>
                <a:spcPts val="1200"/>
              </a:spcAft>
              <a:buClrTx/>
              <a:buSzPct val="100000"/>
              <a:buFont typeface="+mj-lt"/>
              <a:buAutoNum type="alphaUcPeriod"/>
            </a:pPr>
            <a:r>
              <a:rPr lang="en-US" sz="3200" dirty="0"/>
              <a:t>Example or anecdotal evidence</a:t>
            </a:r>
          </a:p>
          <a:p>
            <a:pPr marL="666750" lvl="0" indent="-514350" algn="l" rtl="0">
              <a:lnSpc>
                <a:spcPct val="100000"/>
              </a:lnSpc>
              <a:spcBef>
                <a:spcPts val="0"/>
              </a:spcBef>
              <a:spcAft>
                <a:spcPts val="1200"/>
              </a:spcAft>
              <a:buClrTx/>
              <a:buSzPct val="100000"/>
              <a:buFont typeface="+mj-lt"/>
              <a:buAutoNum type="alphaUcPeriod"/>
            </a:pPr>
            <a:r>
              <a:rPr lang="en-US" sz="3200" dirty="0"/>
              <a:t>Claim</a:t>
            </a:r>
          </a:p>
          <a:p>
            <a:pPr marL="666750" lvl="0" indent="-514350" algn="l" rtl="0">
              <a:lnSpc>
                <a:spcPct val="100000"/>
              </a:lnSpc>
              <a:spcBef>
                <a:spcPts val="0"/>
              </a:spcBef>
              <a:spcAft>
                <a:spcPts val="1200"/>
              </a:spcAft>
              <a:buClrTx/>
              <a:buSzPct val="100000"/>
              <a:buFont typeface="+mj-lt"/>
              <a:buAutoNum type="alphaUcPeriod"/>
            </a:pPr>
            <a:r>
              <a:rPr lang="en-US" sz="3200" b="1" dirty="0">
                <a:solidFill>
                  <a:srgbClr val="2E6EB7"/>
                </a:solidFill>
              </a:rPr>
              <a:t>Expert testimony evidence</a:t>
            </a:r>
          </a:p>
          <a:p>
            <a:pPr marL="638175" lvl="1" indent="0" algn="l" rtl="0">
              <a:lnSpc>
                <a:spcPct val="90000"/>
              </a:lnSpc>
              <a:spcBef>
                <a:spcPts val="500"/>
              </a:spcBef>
              <a:spcAft>
                <a:spcPts val="0"/>
              </a:spcAft>
              <a:buClr>
                <a:srgbClr val="3F3F3F"/>
              </a:buClr>
              <a:buSzPts val="2200"/>
              <a:buNone/>
            </a:pPr>
            <a:endParaRPr lang="en-US" sz="3200" b="1" dirty="0"/>
          </a:p>
        </p:txBody>
      </p:sp>
      <p:pic>
        <p:nvPicPr>
          <p:cNvPr id="4" name="Google Shape;615;p11" descr="Clipboard Mixed with solid fill">
            <a:extLst>
              <a:ext uri="{FF2B5EF4-FFF2-40B4-BE49-F238E27FC236}">
                <a16:creationId xmlns:a16="http://schemas.microsoft.com/office/drawing/2014/main" id="{AB7FF25B-98BD-CE70-DCC1-1827BFF26352}"/>
              </a:ext>
            </a:extLst>
          </p:cNvPr>
          <p:cNvPicPr preferRelativeResize="0"/>
          <p:nvPr/>
        </p:nvPicPr>
        <p:blipFill rotWithShape="1">
          <a:blip r:embed="rId3">
            <a:alphaModFix/>
          </a:blip>
          <a:srcRect/>
          <a:stretch/>
        </p:blipFill>
        <p:spPr>
          <a:xfrm>
            <a:off x="10150170" y="5172980"/>
            <a:ext cx="772380" cy="772380"/>
          </a:xfrm>
          <a:prstGeom prst="rect">
            <a:avLst/>
          </a:prstGeom>
          <a:noFill/>
          <a:ln>
            <a:noFill/>
          </a:ln>
        </p:spPr>
      </p:pic>
      <p:sp>
        <p:nvSpPr>
          <p:cNvPr id="7" name="Google Shape;616;p11">
            <a:extLst>
              <a:ext uri="{FF2B5EF4-FFF2-40B4-BE49-F238E27FC236}">
                <a16:creationId xmlns:a16="http://schemas.microsoft.com/office/drawing/2014/main" id="{17D05B17-2A90-72AC-5B25-4FFC6CBA9670}"/>
              </a:ext>
            </a:extLst>
          </p:cNvPr>
          <p:cNvSpPr txBox="1"/>
          <p:nvPr/>
        </p:nvSpPr>
        <p:spPr>
          <a:xfrm>
            <a:off x="9653100" y="5943600"/>
            <a:ext cx="2538900"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Work by yourself. </a:t>
            </a:r>
            <a:endParaRPr sz="1400" b="0" i="0" u="none" strike="noStrike" cap="none" dirty="0">
              <a:solidFill>
                <a:schemeClr val="tx1"/>
              </a:solidFill>
              <a:latin typeface="+mn-lt"/>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Answer the questions.</a:t>
            </a:r>
            <a:endParaRPr sz="2000" b="0" i="0" u="none" strike="noStrike" cap="none" dirty="0">
              <a:solidFill>
                <a:schemeClr val="tx1"/>
              </a:solidFill>
              <a:latin typeface="+mn-lt"/>
              <a:ea typeface="Arial"/>
              <a:cs typeface="Arial"/>
              <a:sym typeface="Arial"/>
            </a:endParaRPr>
          </a:p>
        </p:txBody>
      </p:sp>
      <p:sp>
        <p:nvSpPr>
          <p:cNvPr id="5" name="Rectangle 4">
            <a:extLst>
              <a:ext uri="{FF2B5EF4-FFF2-40B4-BE49-F238E27FC236}">
                <a16:creationId xmlns:a16="http://schemas.microsoft.com/office/drawing/2014/main" id="{AA47CCF0-0852-7967-0D04-5B3A7BF059F8}"/>
              </a:ext>
            </a:extLst>
          </p:cNvPr>
          <p:cNvSpPr/>
          <p:nvPr/>
        </p:nvSpPr>
        <p:spPr>
          <a:xfrm>
            <a:off x="432000" y="4928553"/>
            <a:ext cx="6245525" cy="772380"/>
          </a:xfrm>
          <a:prstGeom prst="rect">
            <a:avLst/>
          </a:prstGeom>
          <a:noFill/>
          <a:ln w="5715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813051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4948DB-C81E-6705-632A-204F0CDD8FA3}"/>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25AD9696-141E-94A5-3EBD-5E3CD3276F98}"/>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Claim or Evidence?</a:t>
            </a:r>
          </a:p>
        </p:txBody>
      </p:sp>
      <p:sp>
        <p:nvSpPr>
          <p:cNvPr id="2" name="Google Shape;655;p12">
            <a:extLst>
              <a:ext uri="{FF2B5EF4-FFF2-40B4-BE49-F238E27FC236}">
                <a16:creationId xmlns:a16="http://schemas.microsoft.com/office/drawing/2014/main" id="{F3D39868-186E-2563-3B40-3A0990C38AAF}"/>
              </a:ext>
            </a:extLst>
          </p:cNvPr>
          <p:cNvSpPr txBox="1">
            <a:spLocks/>
          </p:cNvSpPr>
          <p:nvPr/>
        </p:nvSpPr>
        <p:spPr>
          <a:xfrm>
            <a:off x="690113" y="1905430"/>
            <a:ext cx="11081886" cy="1182827"/>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52400" lvl="0" indent="20638" algn="l" rtl="0">
              <a:lnSpc>
                <a:spcPct val="90000"/>
              </a:lnSpc>
              <a:spcBef>
                <a:spcPts val="0"/>
              </a:spcBef>
              <a:spcAft>
                <a:spcPts val="0"/>
              </a:spcAft>
              <a:buClr>
                <a:srgbClr val="3F3F3F"/>
              </a:buClr>
              <a:buSzPts val="1800"/>
              <a:buNone/>
            </a:pPr>
            <a:r>
              <a:rPr lang="en-US" sz="3200" dirty="0"/>
              <a:t>“The burning of fossil fuels is the primary cause of air pollution.”</a:t>
            </a:r>
          </a:p>
          <a:p>
            <a:pPr marL="152400" lvl="0" indent="20638" algn="l" rtl="0">
              <a:lnSpc>
                <a:spcPct val="90000"/>
              </a:lnSpc>
              <a:spcBef>
                <a:spcPts val="0"/>
              </a:spcBef>
              <a:spcAft>
                <a:spcPts val="0"/>
              </a:spcAft>
              <a:buClr>
                <a:srgbClr val="3F3F3F"/>
              </a:buClr>
              <a:buSzPts val="1800"/>
              <a:buNone/>
            </a:pPr>
            <a:endParaRPr lang="en-US" sz="3200" dirty="0"/>
          </a:p>
          <a:p>
            <a:pPr marL="666750" lvl="0" indent="-514350" algn="l" rtl="0">
              <a:lnSpc>
                <a:spcPct val="100000"/>
              </a:lnSpc>
              <a:spcBef>
                <a:spcPts val="0"/>
              </a:spcBef>
              <a:spcAft>
                <a:spcPts val="1200"/>
              </a:spcAft>
              <a:buClrTx/>
              <a:buSzPct val="100000"/>
              <a:buFont typeface="+mj-lt"/>
              <a:buAutoNum type="alphaUcPeriod"/>
            </a:pPr>
            <a:r>
              <a:rPr lang="en-US" sz="3200" dirty="0"/>
              <a:t>Emotional appeal evidence</a:t>
            </a:r>
          </a:p>
          <a:p>
            <a:pPr marL="666750" lvl="0" indent="-514350" algn="l" rtl="0">
              <a:lnSpc>
                <a:spcPct val="100000"/>
              </a:lnSpc>
              <a:spcBef>
                <a:spcPts val="0"/>
              </a:spcBef>
              <a:spcAft>
                <a:spcPts val="1200"/>
              </a:spcAft>
              <a:buClrTx/>
              <a:buSzPct val="100000"/>
              <a:buFont typeface="+mj-lt"/>
              <a:buAutoNum type="alphaUcPeriod"/>
            </a:pPr>
            <a:r>
              <a:rPr lang="en-US" sz="3200" dirty="0"/>
              <a:t>Example or anecdotal evidence</a:t>
            </a:r>
          </a:p>
          <a:p>
            <a:pPr marL="666750" lvl="0" indent="-514350" algn="l" rtl="0">
              <a:lnSpc>
                <a:spcPct val="100000"/>
              </a:lnSpc>
              <a:spcBef>
                <a:spcPts val="0"/>
              </a:spcBef>
              <a:spcAft>
                <a:spcPts val="1200"/>
              </a:spcAft>
              <a:buClrTx/>
              <a:buSzPct val="100000"/>
              <a:buFont typeface="+mj-lt"/>
              <a:buAutoNum type="alphaUcPeriod"/>
            </a:pPr>
            <a:r>
              <a:rPr lang="en-US" sz="3200" dirty="0"/>
              <a:t>Claim</a:t>
            </a:r>
          </a:p>
          <a:p>
            <a:pPr marL="666750" lvl="0" indent="-514350" algn="l" rtl="0">
              <a:lnSpc>
                <a:spcPct val="100000"/>
              </a:lnSpc>
              <a:spcBef>
                <a:spcPts val="0"/>
              </a:spcBef>
              <a:spcAft>
                <a:spcPts val="1200"/>
              </a:spcAft>
              <a:buClrTx/>
              <a:buSzPct val="100000"/>
              <a:buFont typeface="+mj-lt"/>
              <a:buAutoNum type="alphaUcPeriod"/>
            </a:pPr>
            <a:r>
              <a:rPr lang="en-US" sz="3200" dirty="0"/>
              <a:t>Expert testimony evidence</a:t>
            </a:r>
          </a:p>
          <a:p>
            <a:pPr marL="638175" lvl="1" indent="0" algn="l" rtl="0">
              <a:lnSpc>
                <a:spcPct val="90000"/>
              </a:lnSpc>
              <a:spcBef>
                <a:spcPts val="500"/>
              </a:spcBef>
              <a:spcAft>
                <a:spcPts val="0"/>
              </a:spcAft>
              <a:buClr>
                <a:srgbClr val="3F3F3F"/>
              </a:buClr>
              <a:buSzPts val="2200"/>
              <a:buNone/>
            </a:pPr>
            <a:endParaRPr lang="en-US" sz="3200" b="1" dirty="0"/>
          </a:p>
        </p:txBody>
      </p:sp>
      <p:pic>
        <p:nvPicPr>
          <p:cNvPr id="4" name="Google Shape;615;p11" descr="Clipboard Mixed with solid fill">
            <a:extLst>
              <a:ext uri="{FF2B5EF4-FFF2-40B4-BE49-F238E27FC236}">
                <a16:creationId xmlns:a16="http://schemas.microsoft.com/office/drawing/2014/main" id="{6601E09A-5B36-B551-A513-2C91D7BCB5AE}"/>
              </a:ext>
            </a:extLst>
          </p:cNvPr>
          <p:cNvPicPr preferRelativeResize="0"/>
          <p:nvPr/>
        </p:nvPicPr>
        <p:blipFill rotWithShape="1">
          <a:blip r:embed="rId3">
            <a:alphaModFix/>
          </a:blip>
          <a:srcRect/>
          <a:stretch/>
        </p:blipFill>
        <p:spPr>
          <a:xfrm>
            <a:off x="10150170" y="5172980"/>
            <a:ext cx="772380" cy="772380"/>
          </a:xfrm>
          <a:prstGeom prst="rect">
            <a:avLst/>
          </a:prstGeom>
          <a:noFill/>
          <a:ln>
            <a:noFill/>
          </a:ln>
        </p:spPr>
      </p:pic>
      <p:sp>
        <p:nvSpPr>
          <p:cNvPr id="7" name="Google Shape;616;p11">
            <a:extLst>
              <a:ext uri="{FF2B5EF4-FFF2-40B4-BE49-F238E27FC236}">
                <a16:creationId xmlns:a16="http://schemas.microsoft.com/office/drawing/2014/main" id="{1FDA03FE-CA2D-904C-8625-99313EDAA6BB}"/>
              </a:ext>
            </a:extLst>
          </p:cNvPr>
          <p:cNvSpPr txBox="1"/>
          <p:nvPr/>
        </p:nvSpPr>
        <p:spPr>
          <a:xfrm>
            <a:off x="9653100" y="5943600"/>
            <a:ext cx="2538900"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Work by yourself. </a:t>
            </a:r>
            <a:endParaRPr sz="1400" b="0" i="0" u="none" strike="noStrike" cap="none" dirty="0">
              <a:solidFill>
                <a:schemeClr val="tx1"/>
              </a:solidFill>
              <a:latin typeface="+mn-lt"/>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Answer the questions.</a:t>
            </a:r>
            <a:endParaRPr sz="2000" b="0" i="0" u="none" strike="noStrike" cap="none" dirty="0">
              <a:solidFill>
                <a:schemeClr val="tx1"/>
              </a:solidFill>
              <a:latin typeface="+mn-lt"/>
              <a:ea typeface="Arial"/>
              <a:cs typeface="Arial"/>
              <a:sym typeface="Arial"/>
            </a:endParaRPr>
          </a:p>
        </p:txBody>
      </p:sp>
    </p:spTree>
    <p:extLst>
      <p:ext uri="{BB962C8B-B14F-4D97-AF65-F5344CB8AC3E}">
        <p14:creationId xmlns:p14="http://schemas.microsoft.com/office/powerpoint/2010/main" val="4249135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78EBD0-4866-9FA8-C0B1-C2D86DDC2A10}"/>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6BEEC70A-74F7-39B1-C584-38FD96A53054}"/>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Claim or Evidence?</a:t>
            </a:r>
          </a:p>
        </p:txBody>
      </p:sp>
      <p:sp>
        <p:nvSpPr>
          <p:cNvPr id="2" name="Google Shape;655;p12">
            <a:extLst>
              <a:ext uri="{FF2B5EF4-FFF2-40B4-BE49-F238E27FC236}">
                <a16:creationId xmlns:a16="http://schemas.microsoft.com/office/drawing/2014/main" id="{B91FF1DB-34A9-FBB5-D394-8647C59F4642}"/>
              </a:ext>
            </a:extLst>
          </p:cNvPr>
          <p:cNvSpPr txBox="1">
            <a:spLocks/>
          </p:cNvSpPr>
          <p:nvPr/>
        </p:nvSpPr>
        <p:spPr>
          <a:xfrm>
            <a:off x="690113" y="1905430"/>
            <a:ext cx="11081886" cy="1182827"/>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52400" lvl="0" indent="20638" algn="l" rtl="0">
              <a:lnSpc>
                <a:spcPct val="90000"/>
              </a:lnSpc>
              <a:spcBef>
                <a:spcPts val="0"/>
              </a:spcBef>
              <a:spcAft>
                <a:spcPts val="0"/>
              </a:spcAft>
              <a:buClr>
                <a:srgbClr val="3F3F3F"/>
              </a:buClr>
              <a:buSzPts val="1800"/>
              <a:buNone/>
            </a:pPr>
            <a:r>
              <a:rPr lang="en-US" sz="3200" dirty="0"/>
              <a:t>“The burning of fossil fuels is the primary cause of air pollution.”</a:t>
            </a:r>
          </a:p>
          <a:p>
            <a:pPr marL="152400" lvl="0" indent="20638" algn="l" rtl="0">
              <a:lnSpc>
                <a:spcPct val="90000"/>
              </a:lnSpc>
              <a:spcBef>
                <a:spcPts val="0"/>
              </a:spcBef>
              <a:spcAft>
                <a:spcPts val="0"/>
              </a:spcAft>
              <a:buClr>
                <a:srgbClr val="3F3F3F"/>
              </a:buClr>
              <a:buSzPts val="1800"/>
              <a:buNone/>
            </a:pPr>
            <a:endParaRPr lang="en-US" sz="3200" dirty="0"/>
          </a:p>
          <a:p>
            <a:pPr marL="666750" lvl="0" indent="-514350" algn="l" rtl="0">
              <a:lnSpc>
                <a:spcPct val="100000"/>
              </a:lnSpc>
              <a:spcBef>
                <a:spcPts val="0"/>
              </a:spcBef>
              <a:spcAft>
                <a:spcPts val="1200"/>
              </a:spcAft>
              <a:buClrTx/>
              <a:buSzPct val="100000"/>
              <a:buFont typeface="+mj-lt"/>
              <a:buAutoNum type="alphaUcPeriod"/>
            </a:pPr>
            <a:r>
              <a:rPr lang="en-US" sz="3200" dirty="0"/>
              <a:t>Emotional appeal evidence</a:t>
            </a:r>
          </a:p>
          <a:p>
            <a:pPr marL="666750" lvl="0" indent="-514350" algn="l" rtl="0">
              <a:lnSpc>
                <a:spcPct val="100000"/>
              </a:lnSpc>
              <a:spcBef>
                <a:spcPts val="0"/>
              </a:spcBef>
              <a:spcAft>
                <a:spcPts val="1200"/>
              </a:spcAft>
              <a:buClrTx/>
              <a:buSzPct val="100000"/>
              <a:buFont typeface="+mj-lt"/>
              <a:buAutoNum type="alphaUcPeriod"/>
            </a:pPr>
            <a:r>
              <a:rPr lang="en-US" sz="3200" dirty="0"/>
              <a:t>Example or anecdotal evidence</a:t>
            </a:r>
          </a:p>
          <a:p>
            <a:pPr marL="666750" lvl="0" indent="-514350" algn="l" rtl="0">
              <a:lnSpc>
                <a:spcPct val="100000"/>
              </a:lnSpc>
              <a:spcBef>
                <a:spcPts val="0"/>
              </a:spcBef>
              <a:spcAft>
                <a:spcPts val="1200"/>
              </a:spcAft>
              <a:buClrTx/>
              <a:buSzPct val="100000"/>
              <a:buFont typeface="+mj-lt"/>
              <a:buAutoNum type="alphaUcPeriod"/>
            </a:pPr>
            <a:r>
              <a:rPr lang="en-US" sz="3200" b="1" dirty="0">
                <a:solidFill>
                  <a:srgbClr val="2E6EB7"/>
                </a:solidFill>
              </a:rPr>
              <a:t>Claim</a:t>
            </a:r>
          </a:p>
          <a:p>
            <a:pPr marL="666750" lvl="0" indent="-514350" algn="l" rtl="0">
              <a:lnSpc>
                <a:spcPct val="100000"/>
              </a:lnSpc>
              <a:spcBef>
                <a:spcPts val="0"/>
              </a:spcBef>
              <a:spcAft>
                <a:spcPts val="1200"/>
              </a:spcAft>
              <a:buClrTx/>
              <a:buSzPct val="100000"/>
              <a:buFont typeface="+mj-lt"/>
              <a:buAutoNum type="alphaUcPeriod"/>
            </a:pPr>
            <a:r>
              <a:rPr lang="en-US" sz="3200" dirty="0"/>
              <a:t>Expert testimony evidence</a:t>
            </a:r>
          </a:p>
          <a:p>
            <a:pPr marL="638175" lvl="1" indent="0" algn="l" rtl="0">
              <a:lnSpc>
                <a:spcPct val="90000"/>
              </a:lnSpc>
              <a:spcBef>
                <a:spcPts val="500"/>
              </a:spcBef>
              <a:spcAft>
                <a:spcPts val="0"/>
              </a:spcAft>
              <a:buClr>
                <a:srgbClr val="3F3F3F"/>
              </a:buClr>
              <a:buSzPts val="2200"/>
              <a:buNone/>
            </a:pPr>
            <a:endParaRPr lang="en-US" sz="3200" b="1" dirty="0"/>
          </a:p>
        </p:txBody>
      </p:sp>
      <p:pic>
        <p:nvPicPr>
          <p:cNvPr id="4" name="Google Shape;615;p11" descr="Clipboard Mixed with solid fill">
            <a:extLst>
              <a:ext uri="{FF2B5EF4-FFF2-40B4-BE49-F238E27FC236}">
                <a16:creationId xmlns:a16="http://schemas.microsoft.com/office/drawing/2014/main" id="{AC47107B-3833-AEF3-D6C8-D807A5B3470A}"/>
              </a:ext>
            </a:extLst>
          </p:cNvPr>
          <p:cNvPicPr preferRelativeResize="0"/>
          <p:nvPr/>
        </p:nvPicPr>
        <p:blipFill rotWithShape="1">
          <a:blip r:embed="rId3">
            <a:alphaModFix/>
          </a:blip>
          <a:srcRect/>
          <a:stretch/>
        </p:blipFill>
        <p:spPr>
          <a:xfrm>
            <a:off x="10150170" y="5172980"/>
            <a:ext cx="772380" cy="772380"/>
          </a:xfrm>
          <a:prstGeom prst="rect">
            <a:avLst/>
          </a:prstGeom>
          <a:noFill/>
          <a:ln>
            <a:noFill/>
          </a:ln>
        </p:spPr>
      </p:pic>
      <p:sp>
        <p:nvSpPr>
          <p:cNvPr id="7" name="Google Shape;616;p11">
            <a:extLst>
              <a:ext uri="{FF2B5EF4-FFF2-40B4-BE49-F238E27FC236}">
                <a16:creationId xmlns:a16="http://schemas.microsoft.com/office/drawing/2014/main" id="{A8121A10-D097-1E9A-4B6F-B707F56792E7}"/>
              </a:ext>
            </a:extLst>
          </p:cNvPr>
          <p:cNvSpPr txBox="1"/>
          <p:nvPr/>
        </p:nvSpPr>
        <p:spPr>
          <a:xfrm>
            <a:off x="9653100" y="5943600"/>
            <a:ext cx="2538900"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Work by yourself. </a:t>
            </a:r>
            <a:endParaRPr sz="1400" b="0" i="0" u="none" strike="noStrike" cap="none" dirty="0">
              <a:solidFill>
                <a:schemeClr val="tx1"/>
              </a:solidFill>
              <a:latin typeface="+mn-lt"/>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Answer the questions.</a:t>
            </a:r>
            <a:endParaRPr sz="2000" b="0" i="0" u="none" strike="noStrike" cap="none" dirty="0">
              <a:solidFill>
                <a:schemeClr val="tx1"/>
              </a:solidFill>
              <a:latin typeface="+mn-lt"/>
              <a:ea typeface="Arial"/>
              <a:cs typeface="Arial"/>
              <a:sym typeface="Arial"/>
            </a:endParaRPr>
          </a:p>
        </p:txBody>
      </p:sp>
      <p:sp>
        <p:nvSpPr>
          <p:cNvPr id="5" name="Rectangle 4">
            <a:extLst>
              <a:ext uri="{FF2B5EF4-FFF2-40B4-BE49-F238E27FC236}">
                <a16:creationId xmlns:a16="http://schemas.microsoft.com/office/drawing/2014/main" id="{A36FC82A-D76E-6DA0-8556-F2F47B9AB7AB}"/>
              </a:ext>
            </a:extLst>
          </p:cNvPr>
          <p:cNvSpPr/>
          <p:nvPr/>
        </p:nvSpPr>
        <p:spPr>
          <a:xfrm>
            <a:off x="432000" y="3858877"/>
            <a:ext cx="6245525" cy="772380"/>
          </a:xfrm>
          <a:prstGeom prst="rect">
            <a:avLst/>
          </a:prstGeom>
          <a:noFill/>
          <a:ln w="5715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68407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DE8848-A04E-742F-1CE2-A5F28E46CA57}"/>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80B1DD2D-6EA7-2C62-DBA0-D81D4613B297}"/>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Claim or Evidence?</a:t>
            </a:r>
          </a:p>
        </p:txBody>
      </p:sp>
      <p:sp>
        <p:nvSpPr>
          <p:cNvPr id="2" name="Google Shape;655;p12">
            <a:extLst>
              <a:ext uri="{FF2B5EF4-FFF2-40B4-BE49-F238E27FC236}">
                <a16:creationId xmlns:a16="http://schemas.microsoft.com/office/drawing/2014/main" id="{AF7FEC54-0B48-7B9A-04D4-CF9E4717A3A3}"/>
              </a:ext>
            </a:extLst>
          </p:cNvPr>
          <p:cNvSpPr txBox="1">
            <a:spLocks/>
          </p:cNvSpPr>
          <p:nvPr/>
        </p:nvSpPr>
        <p:spPr>
          <a:xfrm>
            <a:off x="690113" y="1905430"/>
            <a:ext cx="11081886" cy="1182827"/>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52400" lvl="0" indent="20638" algn="l" rtl="0">
              <a:lnSpc>
                <a:spcPct val="90000"/>
              </a:lnSpc>
              <a:spcBef>
                <a:spcPts val="0"/>
              </a:spcBef>
              <a:spcAft>
                <a:spcPts val="0"/>
              </a:spcAft>
              <a:buClr>
                <a:srgbClr val="3F3F3F"/>
              </a:buClr>
              <a:buSzPts val="1800"/>
              <a:buNone/>
            </a:pPr>
            <a:r>
              <a:rPr lang="en-US" sz="3200" dirty="0"/>
              <a:t>“Investing in mining and fossil fuels boosts economies.”</a:t>
            </a:r>
          </a:p>
          <a:p>
            <a:pPr marL="152400" lvl="0" indent="20638" algn="l" rtl="0">
              <a:lnSpc>
                <a:spcPct val="90000"/>
              </a:lnSpc>
              <a:spcBef>
                <a:spcPts val="0"/>
              </a:spcBef>
              <a:spcAft>
                <a:spcPts val="0"/>
              </a:spcAft>
              <a:buClr>
                <a:srgbClr val="3F3F3F"/>
              </a:buClr>
              <a:buSzPts val="1800"/>
              <a:buNone/>
            </a:pPr>
            <a:endParaRPr lang="en-US" sz="3200" dirty="0"/>
          </a:p>
          <a:p>
            <a:pPr marL="666750" lvl="0" indent="-514350" algn="l" rtl="0">
              <a:lnSpc>
                <a:spcPct val="100000"/>
              </a:lnSpc>
              <a:spcBef>
                <a:spcPts val="0"/>
              </a:spcBef>
              <a:spcAft>
                <a:spcPts val="1200"/>
              </a:spcAft>
              <a:buClrTx/>
              <a:buSzPct val="100000"/>
              <a:buFont typeface="+mj-lt"/>
              <a:buAutoNum type="alphaUcPeriod"/>
            </a:pPr>
            <a:r>
              <a:rPr lang="en-US" sz="3200" dirty="0"/>
              <a:t>Emotional appeal evidence</a:t>
            </a:r>
          </a:p>
          <a:p>
            <a:pPr marL="666750" lvl="0" indent="-514350" algn="l" rtl="0">
              <a:lnSpc>
                <a:spcPct val="100000"/>
              </a:lnSpc>
              <a:spcBef>
                <a:spcPts val="0"/>
              </a:spcBef>
              <a:spcAft>
                <a:spcPts val="1200"/>
              </a:spcAft>
              <a:buClrTx/>
              <a:buSzPct val="100000"/>
              <a:buFont typeface="+mj-lt"/>
              <a:buAutoNum type="alphaUcPeriod"/>
            </a:pPr>
            <a:r>
              <a:rPr lang="en-US" sz="3200" dirty="0"/>
              <a:t>Example or anecdotal evidence</a:t>
            </a:r>
          </a:p>
          <a:p>
            <a:pPr marL="666750" lvl="0" indent="-514350" algn="l" rtl="0">
              <a:lnSpc>
                <a:spcPct val="100000"/>
              </a:lnSpc>
              <a:spcBef>
                <a:spcPts val="0"/>
              </a:spcBef>
              <a:spcAft>
                <a:spcPts val="1200"/>
              </a:spcAft>
              <a:buClrTx/>
              <a:buSzPct val="100000"/>
              <a:buFont typeface="+mj-lt"/>
              <a:buAutoNum type="alphaUcPeriod"/>
            </a:pPr>
            <a:r>
              <a:rPr lang="en-US" sz="3200" dirty="0"/>
              <a:t>Claim</a:t>
            </a:r>
          </a:p>
          <a:p>
            <a:pPr marL="666750" lvl="0" indent="-514350" algn="l" rtl="0">
              <a:lnSpc>
                <a:spcPct val="100000"/>
              </a:lnSpc>
              <a:spcBef>
                <a:spcPts val="0"/>
              </a:spcBef>
              <a:spcAft>
                <a:spcPts val="1200"/>
              </a:spcAft>
              <a:buClrTx/>
              <a:buSzPct val="100000"/>
              <a:buFont typeface="+mj-lt"/>
              <a:buAutoNum type="alphaUcPeriod"/>
            </a:pPr>
            <a:r>
              <a:rPr lang="en-US" sz="3200" dirty="0"/>
              <a:t>Expert testimony evidence</a:t>
            </a:r>
          </a:p>
          <a:p>
            <a:pPr marL="638175" lvl="1" indent="0" algn="l" rtl="0">
              <a:lnSpc>
                <a:spcPct val="90000"/>
              </a:lnSpc>
              <a:spcBef>
                <a:spcPts val="500"/>
              </a:spcBef>
              <a:spcAft>
                <a:spcPts val="0"/>
              </a:spcAft>
              <a:buClr>
                <a:srgbClr val="3F3F3F"/>
              </a:buClr>
              <a:buSzPts val="2200"/>
              <a:buNone/>
            </a:pPr>
            <a:endParaRPr lang="en-US" sz="3200" b="1" dirty="0"/>
          </a:p>
        </p:txBody>
      </p:sp>
      <p:pic>
        <p:nvPicPr>
          <p:cNvPr id="4" name="Google Shape;615;p11" descr="Clipboard Mixed with solid fill">
            <a:extLst>
              <a:ext uri="{FF2B5EF4-FFF2-40B4-BE49-F238E27FC236}">
                <a16:creationId xmlns:a16="http://schemas.microsoft.com/office/drawing/2014/main" id="{5EC48A9F-C4CC-F8C1-4BFE-6DB43286DE59}"/>
              </a:ext>
            </a:extLst>
          </p:cNvPr>
          <p:cNvPicPr preferRelativeResize="0"/>
          <p:nvPr/>
        </p:nvPicPr>
        <p:blipFill rotWithShape="1">
          <a:blip r:embed="rId3">
            <a:alphaModFix/>
          </a:blip>
          <a:srcRect/>
          <a:stretch/>
        </p:blipFill>
        <p:spPr>
          <a:xfrm>
            <a:off x="10150170" y="5172980"/>
            <a:ext cx="772380" cy="772380"/>
          </a:xfrm>
          <a:prstGeom prst="rect">
            <a:avLst/>
          </a:prstGeom>
          <a:noFill/>
          <a:ln>
            <a:noFill/>
          </a:ln>
        </p:spPr>
      </p:pic>
      <p:sp>
        <p:nvSpPr>
          <p:cNvPr id="7" name="Google Shape;616;p11">
            <a:extLst>
              <a:ext uri="{FF2B5EF4-FFF2-40B4-BE49-F238E27FC236}">
                <a16:creationId xmlns:a16="http://schemas.microsoft.com/office/drawing/2014/main" id="{4AC01DAA-FCC7-4647-166E-43A078188B48}"/>
              </a:ext>
            </a:extLst>
          </p:cNvPr>
          <p:cNvSpPr txBox="1"/>
          <p:nvPr/>
        </p:nvSpPr>
        <p:spPr>
          <a:xfrm>
            <a:off x="9653100" y="5943600"/>
            <a:ext cx="2538900"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Work by yourself. </a:t>
            </a:r>
            <a:endParaRPr sz="1400" b="0" i="0" u="none" strike="noStrike" cap="none" dirty="0">
              <a:solidFill>
                <a:schemeClr val="tx1"/>
              </a:solidFill>
              <a:latin typeface="+mn-lt"/>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Answer the questions.</a:t>
            </a:r>
            <a:endParaRPr sz="2000" b="0" i="0" u="none" strike="noStrike" cap="none" dirty="0">
              <a:solidFill>
                <a:schemeClr val="tx1"/>
              </a:solidFill>
              <a:latin typeface="+mn-lt"/>
              <a:ea typeface="Arial"/>
              <a:cs typeface="Arial"/>
              <a:sym typeface="Arial"/>
            </a:endParaRPr>
          </a:p>
        </p:txBody>
      </p:sp>
    </p:spTree>
    <p:extLst>
      <p:ext uri="{BB962C8B-B14F-4D97-AF65-F5344CB8AC3E}">
        <p14:creationId xmlns:p14="http://schemas.microsoft.com/office/powerpoint/2010/main" val="12384765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1951EC-5972-7FBD-7954-C18A85A631D5}"/>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ED8D4D97-34F7-759B-BAA0-EDDA808EA05B}"/>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Claim or Evidence?</a:t>
            </a:r>
          </a:p>
        </p:txBody>
      </p:sp>
      <p:sp>
        <p:nvSpPr>
          <p:cNvPr id="2" name="Google Shape;655;p12">
            <a:extLst>
              <a:ext uri="{FF2B5EF4-FFF2-40B4-BE49-F238E27FC236}">
                <a16:creationId xmlns:a16="http://schemas.microsoft.com/office/drawing/2014/main" id="{F7B0D98E-AF93-7FC9-673F-55C3B403DA20}"/>
              </a:ext>
            </a:extLst>
          </p:cNvPr>
          <p:cNvSpPr txBox="1">
            <a:spLocks/>
          </p:cNvSpPr>
          <p:nvPr/>
        </p:nvSpPr>
        <p:spPr>
          <a:xfrm>
            <a:off x="690113" y="1905430"/>
            <a:ext cx="11081886" cy="1182827"/>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52400" lvl="0" indent="20638" algn="l" rtl="0">
              <a:lnSpc>
                <a:spcPct val="90000"/>
              </a:lnSpc>
              <a:spcBef>
                <a:spcPts val="0"/>
              </a:spcBef>
              <a:spcAft>
                <a:spcPts val="0"/>
              </a:spcAft>
              <a:buClr>
                <a:srgbClr val="3F3F3F"/>
              </a:buClr>
              <a:buSzPts val="1800"/>
              <a:buNone/>
            </a:pPr>
            <a:r>
              <a:rPr lang="en-US" sz="3200" dirty="0"/>
              <a:t>“Investing in mining and fossil fuels boosts economies.”</a:t>
            </a:r>
          </a:p>
          <a:p>
            <a:pPr marL="152400" lvl="0" indent="20638" algn="l" rtl="0">
              <a:lnSpc>
                <a:spcPct val="90000"/>
              </a:lnSpc>
              <a:spcBef>
                <a:spcPts val="0"/>
              </a:spcBef>
              <a:spcAft>
                <a:spcPts val="0"/>
              </a:spcAft>
              <a:buClr>
                <a:srgbClr val="3F3F3F"/>
              </a:buClr>
              <a:buSzPts val="1800"/>
              <a:buNone/>
            </a:pPr>
            <a:endParaRPr lang="en-US" sz="3200" dirty="0"/>
          </a:p>
          <a:p>
            <a:pPr marL="666750" lvl="0" indent="-514350" algn="l" rtl="0">
              <a:lnSpc>
                <a:spcPct val="100000"/>
              </a:lnSpc>
              <a:spcBef>
                <a:spcPts val="0"/>
              </a:spcBef>
              <a:spcAft>
                <a:spcPts val="1200"/>
              </a:spcAft>
              <a:buClrTx/>
              <a:buSzPct val="100000"/>
              <a:buFont typeface="+mj-lt"/>
              <a:buAutoNum type="alphaUcPeriod"/>
            </a:pPr>
            <a:r>
              <a:rPr lang="en-US" sz="3200" dirty="0"/>
              <a:t>Emotional appeal evidence</a:t>
            </a:r>
          </a:p>
          <a:p>
            <a:pPr marL="666750" lvl="0" indent="-514350" algn="l" rtl="0">
              <a:lnSpc>
                <a:spcPct val="100000"/>
              </a:lnSpc>
              <a:spcBef>
                <a:spcPts val="0"/>
              </a:spcBef>
              <a:spcAft>
                <a:spcPts val="1200"/>
              </a:spcAft>
              <a:buClrTx/>
              <a:buSzPct val="100000"/>
              <a:buFont typeface="+mj-lt"/>
              <a:buAutoNum type="alphaUcPeriod"/>
            </a:pPr>
            <a:r>
              <a:rPr lang="en-US" sz="3200" dirty="0"/>
              <a:t>Example or anecdotal evidence</a:t>
            </a:r>
          </a:p>
          <a:p>
            <a:pPr marL="666750" lvl="0" indent="-514350" algn="l" rtl="0">
              <a:lnSpc>
                <a:spcPct val="100000"/>
              </a:lnSpc>
              <a:spcBef>
                <a:spcPts val="0"/>
              </a:spcBef>
              <a:spcAft>
                <a:spcPts val="1200"/>
              </a:spcAft>
              <a:buClrTx/>
              <a:buSzPct val="100000"/>
              <a:buFont typeface="+mj-lt"/>
              <a:buAutoNum type="alphaUcPeriod"/>
            </a:pPr>
            <a:r>
              <a:rPr lang="en-US" sz="3200" b="1" dirty="0">
                <a:solidFill>
                  <a:srgbClr val="2E6EB7"/>
                </a:solidFill>
              </a:rPr>
              <a:t>Claim</a:t>
            </a:r>
          </a:p>
          <a:p>
            <a:pPr marL="666750" lvl="0" indent="-514350" algn="l" rtl="0">
              <a:lnSpc>
                <a:spcPct val="100000"/>
              </a:lnSpc>
              <a:spcBef>
                <a:spcPts val="0"/>
              </a:spcBef>
              <a:spcAft>
                <a:spcPts val="1200"/>
              </a:spcAft>
              <a:buClrTx/>
              <a:buSzPct val="100000"/>
              <a:buFont typeface="+mj-lt"/>
              <a:buAutoNum type="alphaUcPeriod"/>
            </a:pPr>
            <a:r>
              <a:rPr lang="en-US" sz="3200" dirty="0"/>
              <a:t>Expert testimony evidence</a:t>
            </a:r>
          </a:p>
          <a:p>
            <a:pPr marL="638175" lvl="1" indent="0" algn="l" rtl="0">
              <a:lnSpc>
                <a:spcPct val="90000"/>
              </a:lnSpc>
              <a:spcBef>
                <a:spcPts val="500"/>
              </a:spcBef>
              <a:spcAft>
                <a:spcPts val="0"/>
              </a:spcAft>
              <a:buClr>
                <a:srgbClr val="3F3F3F"/>
              </a:buClr>
              <a:buSzPts val="2200"/>
              <a:buNone/>
            </a:pPr>
            <a:endParaRPr lang="en-US" sz="3200" b="1" dirty="0"/>
          </a:p>
        </p:txBody>
      </p:sp>
      <p:pic>
        <p:nvPicPr>
          <p:cNvPr id="4" name="Google Shape;615;p11" descr="Clipboard Mixed with solid fill">
            <a:extLst>
              <a:ext uri="{FF2B5EF4-FFF2-40B4-BE49-F238E27FC236}">
                <a16:creationId xmlns:a16="http://schemas.microsoft.com/office/drawing/2014/main" id="{D4EFE000-3297-81D6-B113-DF7A13C6D57E}"/>
              </a:ext>
            </a:extLst>
          </p:cNvPr>
          <p:cNvPicPr preferRelativeResize="0"/>
          <p:nvPr/>
        </p:nvPicPr>
        <p:blipFill rotWithShape="1">
          <a:blip r:embed="rId3">
            <a:alphaModFix/>
          </a:blip>
          <a:srcRect/>
          <a:stretch/>
        </p:blipFill>
        <p:spPr>
          <a:xfrm>
            <a:off x="10150170" y="5172980"/>
            <a:ext cx="772380" cy="772380"/>
          </a:xfrm>
          <a:prstGeom prst="rect">
            <a:avLst/>
          </a:prstGeom>
          <a:noFill/>
          <a:ln>
            <a:noFill/>
          </a:ln>
        </p:spPr>
      </p:pic>
      <p:sp>
        <p:nvSpPr>
          <p:cNvPr id="7" name="Google Shape;616;p11">
            <a:extLst>
              <a:ext uri="{FF2B5EF4-FFF2-40B4-BE49-F238E27FC236}">
                <a16:creationId xmlns:a16="http://schemas.microsoft.com/office/drawing/2014/main" id="{727A7C1D-2195-ED53-4329-24A197F04C9D}"/>
              </a:ext>
            </a:extLst>
          </p:cNvPr>
          <p:cNvSpPr txBox="1"/>
          <p:nvPr/>
        </p:nvSpPr>
        <p:spPr>
          <a:xfrm>
            <a:off x="9653100" y="5943600"/>
            <a:ext cx="2538900"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Work by yourself. </a:t>
            </a:r>
            <a:endParaRPr sz="1400" b="0" i="0" u="none" strike="noStrike" cap="none" dirty="0">
              <a:solidFill>
                <a:schemeClr val="tx1"/>
              </a:solidFill>
              <a:latin typeface="+mn-lt"/>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Answer the questions.</a:t>
            </a:r>
            <a:endParaRPr sz="2000" b="0" i="0" u="none" strike="noStrike" cap="none" dirty="0">
              <a:solidFill>
                <a:schemeClr val="tx1"/>
              </a:solidFill>
              <a:latin typeface="+mn-lt"/>
              <a:ea typeface="Arial"/>
              <a:cs typeface="Arial"/>
              <a:sym typeface="Arial"/>
            </a:endParaRPr>
          </a:p>
        </p:txBody>
      </p:sp>
      <p:sp>
        <p:nvSpPr>
          <p:cNvPr id="5" name="Rectangle 4">
            <a:extLst>
              <a:ext uri="{FF2B5EF4-FFF2-40B4-BE49-F238E27FC236}">
                <a16:creationId xmlns:a16="http://schemas.microsoft.com/office/drawing/2014/main" id="{A922AFAA-0093-85E0-8399-3D8CCC7D8172}"/>
              </a:ext>
            </a:extLst>
          </p:cNvPr>
          <p:cNvSpPr/>
          <p:nvPr/>
        </p:nvSpPr>
        <p:spPr>
          <a:xfrm>
            <a:off x="432000" y="3858877"/>
            <a:ext cx="6245525" cy="772380"/>
          </a:xfrm>
          <a:prstGeom prst="rect">
            <a:avLst/>
          </a:prstGeom>
          <a:noFill/>
          <a:ln w="5715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7486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526;p2">
            <a:extLst>
              <a:ext uri="{FF2B5EF4-FFF2-40B4-BE49-F238E27FC236}">
                <a16:creationId xmlns:a16="http://schemas.microsoft.com/office/drawing/2014/main" id="{436407F1-3FB4-EDE8-0584-66DB72893447}"/>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Learning Goals</a:t>
            </a:r>
          </a:p>
        </p:txBody>
      </p:sp>
      <p:sp>
        <p:nvSpPr>
          <p:cNvPr id="4" name="Google Shape;525;p2">
            <a:extLst>
              <a:ext uri="{FF2B5EF4-FFF2-40B4-BE49-F238E27FC236}">
                <a16:creationId xmlns:a16="http://schemas.microsoft.com/office/drawing/2014/main" id="{271A3C13-C5B6-C751-D916-85C6D2D0CDE8}"/>
              </a:ext>
            </a:extLst>
          </p:cNvPr>
          <p:cNvSpPr txBox="1">
            <a:spLocks/>
          </p:cNvSpPr>
          <p:nvPr/>
        </p:nvSpPr>
        <p:spPr>
          <a:xfrm>
            <a:off x="432000" y="1475190"/>
            <a:ext cx="11340000" cy="3467513"/>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1200"/>
              </a:spcBef>
              <a:buClr>
                <a:srgbClr val="3F3F3F"/>
              </a:buClr>
              <a:buSzPts val="2800"/>
              <a:buNone/>
            </a:pPr>
            <a:r>
              <a:rPr lang="en-US" dirty="0"/>
              <a:t>By the end of this lesson, you should be able to:</a:t>
            </a:r>
          </a:p>
          <a:p>
            <a:pPr marL="690563" indent="-344488" rtl="0" fontAlgn="base">
              <a:lnSpc>
                <a:spcPct val="100000"/>
              </a:lnSpc>
              <a:spcBef>
                <a:spcPts val="1200"/>
              </a:spcBef>
              <a:spcAft>
                <a:spcPts val="0"/>
              </a:spcAft>
              <a:buFont typeface="Arial" panose="020B0604020202020204" pitchFamily="34" charset="0"/>
              <a:buChar char="•"/>
            </a:pPr>
            <a:r>
              <a:rPr lang="en-US" b="0" i="0" u="none" strike="noStrike" dirty="0">
                <a:effectLst/>
                <a:latin typeface="+mn-lt"/>
              </a:rPr>
              <a:t>Know the difference between </a:t>
            </a:r>
            <a:r>
              <a:rPr lang="en-US" b="1" i="0" u="none" strike="noStrike" dirty="0">
                <a:effectLst/>
                <a:latin typeface="+mn-lt"/>
              </a:rPr>
              <a:t>claims</a:t>
            </a:r>
            <a:r>
              <a:rPr lang="en-US" b="0" i="0" u="none" strike="noStrike" dirty="0">
                <a:effectLst/>
                <a:latin typeface="+mn-lt"/>
              </a:rPr>
              <a:t> and </a:t>
            </a:r>
            <a:r>
              <a:rPr lang="en-US" b="1" i="0" u="none" strike="noStrike" dirty="0">
                <a:effectLst/>
                <a:latin typeface="+mn-lt"/>
              </a:rPr>
              <a:t>evidence.</a:t>
            </a:r>
            <a:endParaRPr lang="en-US" b="0" i="0" u="none" strike="noStrike" dirty="0">
              <a:effectLst/>
              <a:latin typeface="+mn-lt"/>
            </a:endParaRPr>
          </a:p>
          <a:p>
            <a:pPr marL="690563" indent="-344488" rtl="0" fontAlgn="base">
              <a:lnSpc>
                <a:spcPct val="100000"/>
              </a:lnSpc>
              <a:spcBef>
                <a:spcPts val="1200"/>
              </a:spcBef>
              <a:spcAft>
                <a:spcPts val="0"/>
              </a:spcAft>
              <a:buFont typeface="Arial" panose="020B0604020202020204" pitchFamily="34" charset="0"/>
              <a:buChar char="•"/>
            </a:pPr>
            <a:r>
              <a:rPr lang="en-US" b="0" i="0" u="none" strike="noStrike" dirty="0">
                <a:effectLst/>
                <a:latin typeface="+mn-lt"/>
              </a:rPr>
              <a:t>Locate the </a:t>
            </a:r>
            <a:r>
              <a:rPr lang="en-US" b="1" i="0" u="none" strike="noStrike" dirty="0">
                <a:effectLst/>
                <a:latin typeface="+mn-lt"/>
              </a:rPr>
              <a:t>claims</a:t>
            </a:r>
            <a:r>
              <a:rPr lang="en-US" b="0" i="0" u="none" strike="noStrike" dirty="0">
                <a:effectLst/>
                <a:latin typeface="+mn-lt"/>
              </a:rPr>
              <a:t> and </a:t>
            </a:r>
            <a:r>
              <a:rPr lang="en-US" b="1" i="0" u="none" strike="noStrike" dirty="0">
                <a:effectLst/>
                <a:latin typeface="+mn-lt"/>
              </a:rPr>
              <a:t>evidence</a:t>
            </a:r>
            <a:r>
              <a:rPr lang="en-US" b="0" i="0" u="none" strike="noStrike" dirty="0">
                <a:effectLst/>
                <a:latin typeface="+mn-lt"/>
              </a:rPr>
              <a:t> in an argument on </a:t>
            </a:r>
            <a:r>
              <a:rPr lang="en-US" b="1" i="0" u="none" strike="noStrike" dirty="0">
                <a:effectLst/>
                <a:latin typeface="+mn-lt"/>
              </a:rPr>
              <a:t>renewable resources.</a:t>
            </a:r>
            <a:endParaRPr lang="en-US" b="0" i="0" u="none" strike="noStrike" dirty="0">
              <a:effectLst/>
              <a:latin typeface="+mn-lt"/>
            </a:endParaRPr>
          </a:p>
          <a:p>
            <a:pPr marL="690563" indent="-344488" rtl="0" fontAlgn="base">
              <a:lnSpc>
                <a:spcPct val="100000"/>
              </a:lnSpc>
              <a:spcBef>
                <a:spcPts val="1200"/>
              </a:spcBef>
              <a:spcAft>
                <a:spcPts val="0"/>
              </a:spcAft>
              <a:buFont typeface="Arial" panose="020B0604020202020204" pitchFamily="34" charset="0"/>
              <a:buChar char="•"/>
            </a:pPr>
            <a:r>
              <a:rPr lang="en-US" b="0" i="0" u="none" strike="noStrike" dirty="0">
                <a:effectLst/>
                <a:latin typeface="+mn-lt"/>
              </a:rPr>
              <a:t>Examine the </a:t>
            </a:r>
            <a:r>
              <a:rPr lang="en-US" b="1" i="0" u="none" strike="noStrike" dirty="0">
                <a:effectLst/>
                <a:latin typeface="+mn-lt"/>
              </a:rPr>
              <a:t>validity</a:t>
            </a:r>
            <a:r>
              <a:rPr lang="en-US" b="0" i="0" u="none" strike="noStrike" dirty="0">
                <a:effectLst/>
                <a:latin typeface="+mn-lt"/>
              </a:rPr>
              <a:t> of an author’s </a:t>
            </a:r>
            <a:r>
              <a:rPr lang="en-US" b="1" i="0" u="none" strike="noStrike" dirty="0">
                <a:effectLst/>
                <a:latin typeface="+mn-lt"/>
              </a:rPr>
              <a:t>reasoning</a:t>
            </a:r>
            <a:r>
              <a:rPr lang="en-US" b="0" i="0" u="none" strike="noStrike" dirty="0">
                <a:effectLst/>
                <a:latin typeface="+mn-lt"/>
              </a:rPr>
              <a:t> in an article.</a:t>
            </a:r>
          </a:p>
          <a:p>
            <a:pPr marL="690563" indent="-344488">
              <a:lnSpc>
                <a:spcPct val="100000"/>
              </a:lnSpc>
              <a:spcBef>
                <a:spcPts val="1200"/>
              </a:spcBef>
            </a:pPr>
            <a:r>
              <a:rPr lang="en-US" b="0" i="0" u="none" strike="noStrike" dirty="0">
                <a:effectLst/>
                <a:latin typeface="+mn-lt"/>
              </a:rPr>
              <a:t>Write a paragraph that includes a </a:t>
            </a:r>
            <a:r>
              <a:rPr lang="en-US" b="1" i="0" u="none" strike="noStrike" dirty="0">
                <a:effectLst/>
                <a:latin typeface="+mn-lt"/>
              </a:rPr>
              <a:t>claim</a:t>
            </a:r>
            <a:r>
              <a:rPr lang="en-US" b="0" i="0" u="none" strike="noStrike" dirty="0">
                <a:effectLst/>
                <a:latin typeface="+mn-lt"/>
              </a:rPr>
              <a:t> and </a:t>
            </a:r>
            <a:r>
              <a:rPr lang="en-US" b="1" i="0" u="none" strike="noStrike" dirty="0">
                <a:effectLst/>
                <a:latin typeface="+mn-lt"/>
              </a:rPr>
              <a:t>evidence</a:t>
            </a:r>
            <a:r>
              <a:rPr lang="en-US" b="0" i="0" u="none" strike="noStrike" dirty="0">
                <a:effectLst/>
                <a:latin typeface="+mn-lt"/>
              </a:rPr>
              <a:t> about </a:t>
            </a:r>
            <a:r>
              <a:rPr lang="en-US" b="1" i="0" u="none" strike="noStrike" dirty="0">
                <a:effectLst/>
                <a:latin typeface="+mn-lt"/>
              </a:rPr>
              <a:t>renewable or nonrenewable </a:t>
            </a:r>
            <a:r>
              <a:rPr lang="en-US" b="0" i="0" u="none" strike="noStrike" dirty="0">
                <a:effectLst/>
                <a:latin typeface="+mn-lt"/>
              </a:rPr>
              <a:t>resources.</a:t>
            </a:r>
            <a:endParaRPr lang="en-US" sz="4000" dirty="0">
              <a:latin typeface="+mn-lt"/>
            </a:endParaRPr>
          </a:p>
        </p:txBody>
      </p:sp>
      <p:sp>
        <p:nvSpPr>
          <p:cNvPr id="8" name="Google Shape;530;p2">
            <a:extLst>
              <a:ext uri="{FF2B5EF4-FFF2-40B4-BE49-F238E27FC236}">
                <a16:creationId xmlns:a16="http://schemas.microsoft.com/office/drawing/2014/main" id="{1A6A7B28-FAD7-9531-758B-44732F5462C0}"/>
              </a:ext>
            </a:extLst>
          </p:cNvPr>
          <p:cNvSpPr txBox="1"/>
          <p:nvPr/>
        </p:nvSpPr>
        <p:spPr>
          <a:xfrm>
            <a:off x="9883231" y="6142850"/>
            <a:ext cx="2308769"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Listen   |   Watch</a:t>
            </a:r>
            <a:endParaRPr sz="1400" b="0" i="0" u="none" strike="noStrike" cap="none" dirty="0">
              <a:solidFill>
                <a:schemeClr val="tx1"/>
              </a:solidFill>
              <a:latin typeface="+mn-lt"/>
              <a:ea typeface="Arial"/>
              <a:cs typeface="Arial"/>
              <a:sym typeface="Arial"/>
            </a:endParaRPr>
          </a:p>
        </p:txBody>
      </p:sp>
      <p:pic>
        <p:nvPicPr>
          <p:cNvPr id="10" name="Graphic 9" descr="Ear outline">
            <a:extLst>
              <a:ext uri="{FF2B5EF4-FFF2-40B4-BE49-F238E27FC236}">
                <a16:creationId xmlns:a16="http://schemas.microsoft.com/office/drawing/2014/main" id="{0B43EC2A-53A5-975F-FFA2-EE4BB4059CB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883231" y="5382810"/>
            <a:ext cx="772380" cy="772380"/>
          </a:xfrm>
          <a:prstGeom prst="rect">
            <a:avLst/>
          </a:prstGeom>
        </p:spPr>
      </p:pic>
      <p:pic>
        <p:nvPicPr>
          <p:cNvPr id="12" name="Graphic 11" descr="Eyes with solid fill">
            <a:extLst>
              <a:ext uri="{FF2B5EF4-FFF2-40B4-BE49-F238E27FC236}">
                <a16:creationId xmlns:a16="http://schemas.microsoft.com/office/drawing/2014/main" id="{B36AF03A-D6A4-00A2-2139-ECD263321AA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848826" y="5470996"/>
            <a:ext cx="684194" cy="684194"/>
          </a:xfrm>
          <a:prstGeom prst="rect">
            <a:avLst/>
          </a:prstGeom>
        </p:spPr>
      </p:pic>
    </p:spTree>
    <p:extLst>
      <p:ext uri="{BB962C8B-B14F-4D97-AF65-F5344CB8AC3E}">
        <p14:creationId xmlns:p14="http://schemas.microsoft.com/office/powerpoint/2010/main" val="42667793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3A5AD4-C342-79D5-5A73-291512331379}"/>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64035DAC-AE84-2F77-4F09-E81E4A69A17C}"/>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Claim or Evidence?</a:t>
            </a:r>
          </a:p>
        </p:txBody>
      </p:sp>
      <p:sp>
        <p:nvSpPr>
          <p:cNvPr id="2" name="Google Shape;655;p12">
            <a:extLst>
              <a:ext uri="{FF2B5EF4-FFF2-40B4-BE49-F238E27FC236}">
                <a16:creationId xmlns:a16="http://schemas.microsoft.com/office/drawing/2014/main" id="{E11BD3C7-ECA0-90B6-C5D4-AE0CD51FD42E}"/>
              </a:ext>
            </a:extLst>
          </p:cNvPr>
          <p:cNvSpPr txBox="1">
            <a:spLocks/>
          </p:cNvSpPr>
          <p:nvPr/>
        </p:nvSpPr>
        <p:spPr>
          <a:xfrm>
            <a:off x="690113" y="1905430"/>
            <a:ext cx="11081886" cy="1182827"/>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52400" lvl="0" indent="20638" algn="l" rtl="0">
              <a:lnSpc>
                <a:spcPct val="90000"/>
              </a:lnSpc>
              <a:spcBef>
                <a:spcPts val="0"/>
              </a:spcBef>
              <a:spcAft>
                <a:spcPts val="0"/>
              </a:spcAft>
              <a:buClr>
                <a:srgbClr val="3F3F3F"/>
              </a:buClr>
              <a:buSzPts val="1800"/>
              <a:buNone/>
            </a:pPr>
            <a:r>
              <a:rPr lang="en-US" sz="3200" dirty="0"/>
              <a:t>“When a country decreases its dependence on other countries for energy resources such as coal and natural gas, its own economy is strengthened.”</a:t>
            </a:r>
          </a:p>
          <a:p>
            <a:pPr marL="152400" lvl="0" indent="20638" algn="l" rtl="0">
              <a:lnSpc>
                <a:spcPct val="90000"/>
              </a:lnSpc>
              <a:spcBef>
                <a:spcPts val="0"/>
              </a:spcBef>
              <a:spcAft>
                <a:spcPts val="0"/>
              </a:spcAft>
              <a:buClr>
                <a:srgbClr val="3F3F3F"/>
              </a:buClr>
              <a:buSzPts val="1800"/>
              <a:buNone/>
            </a:pPr>
            <a:endParaRPr lang="en-US" sz="3200" dirty="0"/>
          </a:p>
          <a:p>
            <a:pPr marL="666750" lvl="0" indent="-514350" algn="l" rtl="0">
              <a:lnSpc>
                <a:spcPct val="100000"/>
              </a:lnSpc>
              <a:spcBef>
                <a:spcPts val="0"/>
              </a:spcBef>
              <a:spcAft>
                <a:spcPts val="1200"/>
              </a:spcAft>
              <a:buClrTx/>
              <a:buSzPct val="100000"/>
              <a:buFont typeface="+mj-lt"/>
              <a:buAutoNum type="alphaUcPeriod"/>
            </a:pPr>
            <a:r>
              <a:rPr lang="en-US" sz="3200" dirty="0"/>
              <a:t>Expert testimony evidence</a:t>
            </a:r>
          </a:p>
          <a:p>
            <a:pPr marL="666750" lvl="0" indent="-514350" algn="l" rtl="0">
              <a:lnSpc>
                <a:spcPct val="100000"/>
              </a:lnSpc>
              <a:spcBef>
                <a:spcPts val="0"/>
              </a:spcBef>
              <a:spcAft>
                <a:spcPts val="1200"/>
              </a:spcAft>
              <a:buClrTx/>
              <a:buSzPct val="100000"/>
              <a:buFont typeface="+mj-lt"/>
              <a:buAutoNum type="alphaUcPeriod"/>
            </a:pPr>
            <a:r>
              <a:rPr lang="en-US" sz="3200" dirty="0"/>
              <a:t>Statistics or data evidence</a:t>
            </a:r>
          </a:p>
          <a:p>
            <a:pPr marL="666750" lvl="0" indent="-514350" algn="l" rtl="0">
              <a:lnSpc>
                <a:spcPct val="100000"/>
              </a:lnSpc>
              <a:spcBef>
                <a:spcPts val="0"/>
              </a:spcBef>
              <a:spcAft>
                <a:spcPts val="1200"/>
              </a:spcAft>
              <a:buClrTx/>
              <a:buSzPct val="100000"/>
              <a:buFont typeface="+mj-lt"/>
              <a:buAutoNum type="alphaUcPeriod"/>
            </a:pPr>
            <a:r>
              <a:rPr lang="en-US" sz="3200" dirty="0"/>
              <a:t>Logical reasoning evidence</a:t>
            </a:r>
          </a:p>
          <a:p>
            <a:pPr marL="666750" lvl="0" indent="-514350" algn="l" rtl="0">
              <a:lnSpc>
                <a:spcPct val="100000"/>
              </a:lnSpc>
              <a:spcBef>
                <a:spcPts val="0"/>
              </a:spcBef>
              <a:spcAft>
                <a:spcPts val="1200"/>
              </a:spcAft>
              <a:buClrTx/>
              <a:buSzPct val="100000"/>
              <a:buFont typeface="+mj-lt"/>
              <a:buAutoNum type="alphaUcPeriod"/>
            </a:pPr>
            <a:r>
              <a:rPr lang="en-US" sz="3200" dirty="0"/>
              <a:t>Claim</a:t>
            </a:r>
          </a:p>
          <a:p>
            <a:pPr marL="638175" lvl="1" indent="0" algn="l" rtl="0">
              <a:lnSpc>
                <a:spcPct val="90000"/>
              </a:lnSpc>
              <a:spcBef>
                <a:spcPts val="500"/>
              </a:spcBef>
              <a:spcAft>
                <a:spcPts val="0"/>
              </a:spcAft>
              <a:buClr>
                <a:srgbClr val="3F3F3F"/>
              </a:buClr>
              <a:buSzPts val="2200"/>
              <a:buNone/>
            </a:pPr>
            <a:endParaRPr lang="en-US" sz="3200" b="1" dirty="0"/>
          </a:p>
        </p:txBody>
      </p:sp>
      <p:pic>
        <p:nvPicPr>
          <p:cNvPr id="4" name="Google Shape;615;p11" descr="Clipboard Mixed with solid fill">
            <a:extLst>
              <a:ext uri="{FF2B5EF4-FFF2-40B4-BE49-F238E27FC236}">
                <a16:creationId xmlns:a16="http://schemas.microsoft.com/office/drawing/2014/main" id="{0190CE0F-2DAE-643F-81FE-76D506CB2D4F}"/>
              </a:ext>
            </a:extLst>
          </p:cNvPr>
          <p:cNvPicPr preferRelativeResize="0"/>
          <p:nvPr/>
        </p:nvPicPr>
        <p:blipFill rotWithShape="1">
          <a:blip r:embed="rId3">
            <a:alphaModFix/>
          </a:blip>
          <a:srcRect/>
          <a:stretch/>
        </p:blipFill>
        <p:spPr>
          <a:xfrm>
            <a:off x="10150170" y="5172980"/>
            <a:ext cx="772380" cy="772380"/>
          </a:xfrm>
          <a:prstGeom prst="rect">
            <a:avLst/>
          </a:prstGeom>
          <a:noFill/>
          <a:ln>
            <a:noFill/>
          </a:ln>
        </p:spPr>
      </p:pic>
      <p:sp>
        <p:nvSpPr>
          <p:cNvPr id="7" name="Google Shape;616;p11">
            <a:extLst>
              <a:ext uri="{FF2B5EF4-FFF2-40B4-BE49-F238E27FC236}">
                <a16:creationId xmlns:a16="http://schemas.microsoft.com/office/drawing/2014/main" id="{D7714F68-F1E0-FCF6-0133-3D9861D75DD3}"/>
              </a:ext>
            </a:extLst>
          </p:cNvPr>
          <p:cNvSpPr txBox="1"/>
          <p:nvPr/>
        </p:nvSpPr>
        <p:spPr>
          <a:xfrm>
            <a:off x="9653100" y="5943600"/>
            <a:ext cx="2538900"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Work by yourself. </a:t>
            </a:r>
            <a:endParaRPr sz="1400" b="0" i="0" u="none" strike="noStrike" cap="none" dirty="0">
              <a:solidFill>
                <a:schemeClr val="tx1"/>
              </a:solidFill>
              <a:latin typeface="+mn-lt"/>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Answer the questions.</a:t>
            </a:r>
            <a:endParaRPr sz="2000" b="0" i="0" u="none" strike="noStrike" cap="none" dirty="0">
              <a:solidFill>
                <a:schemeClr val="tx1"/>
              </a:solidFill>
              <a:latin typeface="+mn-lt"/>
              <a:ea typeface="Arial"/>
              <a:cs typeface="Arial"/>
              <a:sym typeface="Arial"/>
            </a:endParaRPr>
          </a:p>
        </p:txBody>
      </p:sp>
    </p:spTree>
    <p:extLst>
      <p:ext uri="{BB962C8B-B14F-4D97-AF65-F5344CB8AC3E}">
        <p14:creationId xmlns:p14="http://schemas.microsoft.com/office/powerpoint/2010/main" val="37930708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4A697B-8EBD-F67D-63CD-5BE08B8E8FF8}"/>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4CDDDFA6-2425-BBCF-D7CA-D9A5B1D4ED9B}"/>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Claim or Evidence?</a:t>
            </a:r>
          </a:p>
        </p:txBody>
      </p:sp>
      <p:sp>
        <p:nvSpPr>
          <p:cNvPr id="2" name="Google Shape;655;p12">
            <a:extLst>
              <a:ext uri="{FF2B5EF4-FFF2-40B4-BE49-F238E27FC236}">
                <a16:creationId xmlns:a16="http://schemas.microsoft.com/office/drawing/2014/main" id="{BB987940-1AAB-03CF-1C9A-D326CAAC4A21}"/>
              </a:ext>
            </a:extLst>
          </p:cNvPr>
          <p:cNvSpPr txBox="1">
            <a:spLocks/>
          </p:cNvSpPr>
          <p:nvPr/>
        </p:nvSpPr>
        <p:spPr>
          <a:xfrm>
            <a:off x="690113" y="1905430"/>
            <a:ext cx="11081886" cy="1182827"/>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52400" lvl="0" indent="20638" algn="l" rtl="0">
              <a:lnSpc>
                <a:spcPct val="90000"/>
              </a:lnSpc>
              <a:spcBef>
                <a:spcPts val="0"/>
              </a:spcBef>
              <a:spcAft>
                <a:spcPts val="0"/>
              </a:spcAft>
              <a:buClr>
                <a:srgbClr val="3F3F3F"/>
              </a:buClr>
              <a:buSzPts val="1800"/>
              <a:buNone/>
            </a:pPr>
            <a:r>
              <a:rPr lang="en-US" sz="3200" dirty="0"/>
              <a:t>“When a country decreases its dependence on other countries for energy resources such as coal and natural gas, its own economy is strengthened.”</a:t>
            </a:r>
          </a:p>
          <a:p>
            <a:pPr marL="152400" lvl="0" indent="20638" algn="l" rtl="0">
              <a:lnSpc>
                <a:spcPct val="90000"/>
              </a:lnSpc>
              <a:spcBef>
                <a:spcPts val="0"/>
              </a:spcBef>
              <a:spcAft>
                <a:spcPts val="0"/>
              </a:spcAft>
              <a:buClr>
                <a:srgbClr val="3F3F3F"/>
              </a:buClr>
              <a:buSzPts val="1800"/>
              <a:buNone/>
            </a:pPr>
            <a:endParaRPr lang="en-US" sz="3200" dirty="0"/>
          </a:p>
          <a:p>
            <a:pPr marL="666750" lvl="0" indent="-514350" algn="l" rtl="0">
              <a:lnSpc>
                <a:spcPct val="100000"/>
              </a:lnSpc>
              <a:spcBef>
                <a:spcPts val="0"/>
              </a:spcBef>
              <a:spcAft>
                <a:spcPts val="1200"/>
              </a:spcAft>
              <a:buClrTx/>
              <a:buSzPct val="100000"/>
              <a:buFont typeface="+mj-lt"/>
              <a:buAutoNum type="alphaUcPeriod"/>
            </a:pPr>
            <a:r>
              <a:rPr lang="en-US" sz="3200" dirty="0"/>
              <a:t>Expert testimony evidence</a:t>
            </a:r>
          </a:p>
          <a:p>
            <a:pPr marL="666750" lvl="0" indent="-514350" algn="l" rtl="0">
              <a:lnSpc>
                <a:spcPct val="100000"/>
              </a:lnSpc>
              <a:spcBef>
                <a:spcPts val="0"/>
              </a:spcBef>
              <a:spcAft>
                <a:spcPts val="1200"/>
              </a:spcAft>
              <a:buClrTx/>
              <a:buSzPct val="100000"/>
              <a:buFont typeface="+mj-lt"/>
              <a:buAutoNum type="alphaUcPeriod"/>
            </a:pPr>
            <a:r>
              <a:rPr lang="en-US" sz="3200" dirty="0"/>
              <a:t>Statistics or data evidence</a:t>
            </a:r>
          </a:p>
          <a:p>
            <a:pPr marL="666750" lvl="0" indent="-514350" algn="l" rtl="0">
              <a:lnSpc>
                <a:spcPct val="100000"/>
              </a:lnSpc>
              <a:spcBef>
                <a:spcPts val="0"/>
              </a:spcBef>
              <a:spcAft>
                <a:spcPts val="1200"/>
              </a:spcAft>
              <a:buClrTx/>
              <a:buSzPct val="100000"/>
              <a:buFont typeface="+mj-lt"/>
              <a:buAutoNum type="alphaUcPeriod"/>
            </a:pPr>
            <a:r>
              <a:rPr lang="en-US" sz="3200" b="1" dirty="0">
                <a:solidFill>
                  <a:srgbClr val="2E6EB7"/>
                </a:solidFill>
              </a:rPr>
              <a:t>Logical reasoning evidence</a:t>
            </a:r>
          </a:p>
          <a:p>
            <a:pPr marL="666750" lvl="0" indent="-514350" algn="l" rtl="0">
              <a:lnSpc>
                <a:spcPct val="100000"/>
              </a:lnSpc>
              <a:spcBef>
                <a:spcPts val="0"/>
              </a:spcBef>
              <a:spcAft>
                <a:spcPts val="1200"/>
              </a:spcAft>
              <a:buClrTx/>
              <a:buSzPct val="100000"/>
              <a:buFont typeface="+mj-lt"/>
              <a:buAutoNum type="alphaUcPeriod"/>
            </a:pPr>
            <a:r>
              <a:rPr lang="en-US" sz="3200" dirty="0"/>
              <a:t>Claim</a:t>
            </a:r>
          </a:p>
          <a:p>
            <a:pPr marL="638175" lvl="1" indent="0" algn="l" rtl="0">
              <a:lnSpc>
                <a:spcPct val="90000"/>
              </a:lnSpc>
              <a:spcBef>
                <a:spcPts val="500"/>
              </a:spcBef>
              <a:spcAft>
                <a:spcPts val="0"/>
              </a:spcAft>
              <a:buClr>
                <a:srgbClr val="3F3F3F"/>
              </a:buClr>
              <a:buSzPts val="2200"/>
              <a:buNone/>
            </a:pPr>
            <a:endParaRPr lang="en-US" sz="3200" b="1" dirty="0"/>
          </a:p>
        </p:txBody>
      </p:sp>
      <p:pic>
        <p:nvPicPr>
          <p:cNvPr id="4" name="Google Shape;615;p11" descr="Clipboard Mixed with solid fill">
            <a:extLst>
              <a:ext uri="{FF2B5EF4-FFF2-40B4-BE49-F238E27FC236}">
                <a16:creationId xmlns:a16="http://schemas.microsoft.com/office/drawing/2014/main" id="{177281EF-A6A9-EE1E-E0A4-C5AAE3023CBE}"/>
              </a:ext>
            </a:extLst>
          </p:cNvPr>
          <p:cNvPicPr preferRelativeResize="0"/>
          <p:nvPr/>
        </p:nvPicPr>
        <p:blipFill rotWithShape="1">
          <a:blip r:embed="rId3">
            <a:alphaModFix/>
          </a:blip>
          <a:srcRect/>
          <a:stretch/>
        </p:blipFill>
        <p:spPr>
          <a:xfrm>
            <a:off x="10150170" y="5172980"/>
            <a:ext cx="772380" cy="772380"/>
          </a:xfrm>
          <a:prstGeom prst="rect">
            <a:avLst/>
          </a:prstGeom>
          <a:noFill/>
          <a:ln>
            <a:noFill/>
          </a:ln>
        </p:spPr>
      </p:pic>
      <p:sp>
        <p:nvSpPr>
          <p:cNvPr id="7" name="Google Shape;616;p11">
            <a:extLst>
              <a:ext uri="{FF2B5EF4-FFF2-40B4-BE49-F238E27FC236}">
                <a16:creationId xmlns:a16="http://schemas.microsoft.com/office/drawing/2014/main" id="{508A4DEC-BC4F-0344-5753-645FF90C3F03}"/>
              </a:ext>
            </a:extLst>
          </p:cNvPr>
          <p:cNvSpPr txBox="1"/>
          <p:nvPr/>
        </p:nvSpPr>
        <p:spPr>
          <a:xfrm>
            <a:off x="9653100" y="5943600"/>
            <a:ext cx="2538900"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Work by yourself. </a:t>
            </a:r>
            <a:endParaRPr sz="1400" b="0" i="0" u="none" strike="noStrike" cap="none" dirty="0">
              <a:solidFill>
                <a:schemeClr val="tx1"/>
              </a:solidFill>
              <a:latin typeface="+mn-lt"/>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Answer the questions.</a:t>
            </a:r>
            <a:endParaRPr sz="2000" b="0" i="0" u="none" strike="noStrike" cap="none" dirty="0">
              <a:solidFill>
                <a:schemeClr val="tx1"/>
              </a:solidFill>
              <a:latin typeface="+mn-lt"/>
              <a:ea typeface="Arial"/>
              <a:cs typeface="Arial"/>
              <a:sym typeface="Arial"/>
            </a:endParaRPr>
          </a:p>
        </p:txBody>
      </p:sp>
      <p:sp>
        <p:nvSpPr>
          <p:cNvPr id="5" name="Rectangle 4">
            <a:extLst>
              <a:ext uri="{FF2B5EF4-FFF2-40B4-BE49-F238E27FC236}">
                <a16:creationId xmlns:a16="http://schemas.microsoft.com/office/drawing/2014/main" id="{A34298FB-2DA4-13AB-A5A6-5F0841776BDA}"/>
              </a:ext>
            </a:extLst>
          </p:cNvPr>
          <p:cNvSpPr/>
          <p:nvPr/>
        </p:nvSpPr>
        <p:spPr>
          <a:xfrm>
            <a:off x="432000" y="4786790"/>
            <a:ext cx="6245525" cy="772380"/>
          </a:xfrm>
          <a:prstGeom prst="rect">
            <a:avLst/>
          </a:prstGeom>
          <a:noFill/>
          <a:ln w="5715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462485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DB7B43-3DBA-BCB3-EE42-216ABF7055FA}"/>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EB2963E5-A706-0C1A-35EB-E1F879EAE428}"/>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Claim or Evidence?</a:t>
            </a:r>
          </a:p>
        </p:txBody>
      </p:sp>
      <p:sp>
        <p:nvSpPr>
          <p:cNvPr id="2" name="Google Shape;655;p12">
            <a:extLst>
              <a:ext uri="{FF2B5EF4-FFF2-40B4-BE49-F238E27FC236}">
                <a16:creationId xmlns:a16="http://schemas.microsoft.com/office/drawing/2014/main" id="{910139BC-4BCF-C4E5-2640-70A8448B7E9B}"/>
              </a:ext>
            </a:extLst>
          </p:cNvPr>
          <p:cNvSpPr txBox="1">
            <a:spLocks/>
          </p:cNvSpPr>
          <p:nvPr/>
        </p:nvSpPr>
        <p:spPr>
          <a:xfrm>
            <a:off x="690113" y="1905430"/>
            <a:ext cx="11081886" cy="1182827"/>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52400" lvl="0" indent="20638" algn="l" rtl="0">
              <a:lnSpc>
                <a:spcPct val="90000"/>
              </a:lnSpc>
              <a:spcBef>
                <a:spcPts val="0"/>
              </a:spcBef>
              <a:spcAft>
                <a:spcPts val="0"/>
              </a:spcAft>
              <a:buClr>
                <a:srgbClr val="3F3F3F"/>
              </a:buClr>
              <a:buSzPts val="1800"/>
              <a:buNone/>
            </a:pPr>
            <a:r>
              <a:rPr lang="en-US" sz="3200" dirty="0"/>
              <a:t>“Imagine a world where our children and grandchildren can breathe clean air, enjoy untouched natural landscapes, and live without the fear of worsening climate disasters.”</a:t>
            </a:r>
          </a:p>
          <a:p>
            <a:pPr marL="152400" lvl="0" indent="20638" algn="l" rtl="0">
              <a:lnSpc>
                <a:spcPct val="90000"/>
              </a:lnSpc>
              <a:spcBef>
                <a:spcPts val="0"/>
              </a:spcBef>
              <a:spcAft>
                <a:spcPts val="0"/>
              </a:spcAft>
              <a:buClr>
                <a:srgbClr val="3F3F3F"/>
              </a:buClr>
              <a:buSzPts val="1800"/>
              <a:buNone/>
            </a:pPr>
            <a:endParaRPr lang="en-US" sz="3200" dirty="0"/>
          </a:p>
          <a:p>
            <a:pPr marL="666750" lvl="0" indent="-514350" algn="l" rtl="0">
              <a:lnSpc>
                <a:spcPct val="100000"/>
              </a:lnSpc>
              <a:spcBef>
                <a:spcPts val="0"/>
              </a:spcBef>
              <a:spcAft>
                <a:spcPts val="1200"/>
              </a:spcAft>
              <a:buClrTx/>
              <a:buSzPct val="100000"/>
              <a:buFont typeface="+mj-lt"/>
              <a:buAutoNum type="alphaUcPeriod"/>
            </a:pPr>
            <a:r>
              <a:rPr lang="en-US" sz="3200" dirty="0"/>
              <a:t>Emotional appeal evidence</a:t>
            </a:r>
          </a:p>
          <a:p>
            <a:pPr marL="666750" lvl="0" indent="-514350" algn="l" rtl="0">
              <a:lnSpc>
                <a:spcPct val="100000"/>
              </a:lnSpc>
              <a:spcBef>
                <a:spcPts val="0"/>
              </a:spcBef>
              <a:spcAft>
                <a:spcPts val="1200"/>
              </a:spcAft>
              <a:buClrTx/>
              <a:buSzPct val="100000"/>
              <a:buFont typeface="+mj-lt"/>
              <a:buAutoNum type="alphaUcPeriod"/>
            </a:pPr>
            <a:r>
              <a:rPr lang="en-US" sz="3200" dirty="0"/>
              <a:t>Factual evidence</a:t>
            </a:r>
          </a:p>
          <a:p>
            <a:pPr marL="666750" lvl="0" indent="-514350" algn="l" rtl="0">
              <a:lnSpc>
                <a:spcPct val="100000"/>
              </a:lnSpc>
              <a:spcBef>
                <a:spcPts val="0"/>
              </a:spcBef>
              <a:spcAft>
                <a:spcPts val="1200"/>
              </a:spcAft>
              <a:buClrTx/>
              <a:buSzPct val="100000"/>
              <a:buFont typeface="+mj-lt"/>
              <a:buAutoNum type="alphaUcPeriod"/>
            </a:pPr>
            <a:r>
              <a:rPr lang="en-US" sz="3200" dirty="0"/>
              <a:t>Logical reasoning evidence</a:t>
            </a:r>
          </a:p>
          <a:p>
            <a:pPr marL="666750" lvl="0" indent="-514350" algn="l" rtl="0">
              <a:lnSpc>
                <a:spcPct val="100000"/>
              </a:lnSpc>
              <a:spcBef>
                <a:spcPts val="0"/>
              </a:spcBef>
              <a:spcAft>
                <a:spcPts val="1200"/>
              </a:spcAft>
              <a:buClrTx/>
              <a:buSzPct val="100000"/>
              <a:buFont typeface="+mj-lt"/>
              <a:buAutoNum type="alphaUcPeriod"/>
            </a:pPr>
            <a:r>
              <a:rPr lang="en-US" sz="3200" dirty="0"/>
              <a:t>Claim</a:t>
            </a:r>
          </a:p>
          <a:p>
            <a:pPr marL="638175" lvl="1" indent="0" algn="l" rtl="0">
              <a:lnSpc>
                <a:spcPct val="90000"/>
              </a:lnSpc>
              <a:spcBef>
                <a:spcPts val="500"/>
              </a:spcBef>
              <a:spcAft>
                <a:spcPts val="0"/>
              </a:spcAft>
              <a:buClr>
                <a:srgbClr val="3F3F3F"/>
              </a:buClr>
              <a:buSzPts val="2200"/>
              <a:buNone/>
            </a:pPr>
            <a:endParaRPr lang="en-US" sz="3200" b="1" dirty="0"/>
          </a:p>
        </p:txBody>
      </p:sp>
      <p:pic>
        <p:nvPicPr>
          <p:cNvPr id="4" name="Google Shape;615;p11" descr="Clipboard Mixed with solid fill">
            <a:extLst>
              <a:ext uri="{FF2B5EF4-FFF2-40B4-BE49-F238E27FC236}">
                <a16:creationId xmlns:a16="http://schemas.microsoft.com/office/drawing/2014/main" id="{11420FD4-FF58-BF67-1C9C-C38636A638D1}"/>
              </a:ext>
            </a:extLst>
          </p:cNvPr>
          <p:cNvPicPr preferRelativeResize="0"/>
          <p:nvPr/>
        </p:nvPicPr>
        <p:blipFill rotWithShape="1">
          <a:blip r:embed="rId3">
            <a:alphaModFix/>
          </a:blip>
          <a:srcRect/>
          <a:stretch/>
        </p:blipFill>
        <p:spPr>
          <a:xfrm>
            <a:off x="10150170" y="5172980"/>
            <a:ext cx="772380" cy="772380"/>
          </a:xfrm>
          <a:prstGeom prst="rect">
            <a:avLst/>
          </a:prstGeom>
          <a:noFill/>
          <a:ln>
            <a:noFill/>
          </a:ln>
        </p:spPr>
      </p:pic>
      <p:sp>
        <p:nvSpPr>
          <p:cNvPr id="7" name="Google Shape;616;p11">
            <a:extLst>
              <a:ext uri="{FF2B5EF4-FFF2-40B4-BE49-F238E27FC236}">
                <a16:creationId xmlns:a16="http://schemas.microsoft.com/office/drawing/2014/main" id="{8D62B302-BB2C-D8FF-2435-997B7A3179B4}"/>
              </a:ext>
            </a:extLst>
          </p:cNvPr>
          <p:cNvSpPr txBox="1"/>
          <p:nvPr/>
        </p:nvSpPr>
        <p:spPr>
          <a:xfrm>
            <a:off x="9653100" y="5943600"/>
            <a:ext cx="2538900"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Work by yourself. </a:t>
            </a:r>
            <a:endParaRPr sz="1400" b="0" i="0" u="none" strike="noStrike" cap="none" dirty="0">
              <a:solidFill>
                <a:schemeClr val="tx1"/>
              </a:solidFill>
              <a:latin typeface="+mn-lt"/>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Answer the questions.</a:t>
            </a:r>
            <a:endParaRPr sz="2000" b="0" i="0" u="none" strike="noStrike" cap="none" dirty="0">
              <a:solidFill>
                <a:schemeClr val="tx1"/>
              </a:solidFill>
              <a:latin typeface="+mn-lt"/>
              <a:ea typeface="Arial"/>
              <a:cs typeface="Arial"/>
              <a:sym typeface="Arial"/>
            </a:endParaRPr>
          </a:p>
        </p:txBody>
      </p:sp>
    </p:spTree>
    <p:extLst>
      <p:ext uri="{BB962C8B-B14F-4D97-AF65-F5344CB8AC3E}">
        <p14:creationId xmlns:p14="http://schemas.microsoft.com/office/powerpoint/2010/main" val="18012948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12D55E-4781-6651-5992-0E3B02DA0801}"/>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AA155554-FC8A-EF3C-D0CC-314EB13F2A80}"/>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Claim or Evidence?</a:t>
            </a:r>
          </a:p>
        </p:txBody>
      </p:sp>
      <p:sp>
        <p:nvSpPr>
          <p:cNvPr id="2" name="Google Shape;655;p12">
            <a:extLst>
              <a:ext uri="{FF2B5EF4-FFF2-40B4-BE49-F238E27FC236}">
                <a16:creationId xmlns:a16="http://schemas.microsoft.com/office/drawing/2014/main" id="{4AF52F32-34DE-4BCF-E5DB-1038F48EBB8A}"/>
              </a:ext>
            </a:extLst>
          </p:cNvPr>
          <p:cNvSpPr txBox="1">
            <a:spLocks/>
          </p:cNvSpPr>
          <p:nvPr/>
        </p:nvSpPr>
        <p:spPr>
          <a:xfrm>
            <a:off x="690113" y="1905430"/>
            <a:ext cx="11081886" cy="1182827"/>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52400" lvl="0" indent="20638" algn="l" rtl="0">
              <a:lnSpc>
                <a:spcPct val="90000"/>
              </a:lnSpc>
              <a:spcBef>
                <a:spcPts val="0"/>
              </a:spcBef>
              <a:spcAft>
                <a:spcPts val="0"/>
              </a:spcAft>
              <a:buClr>
                <a:srgbClr val="3F3F3F"/>
              </a:buClr>
              <a:buSzPts val="1800"/>
              <a:buNone/>
            </a:pPr>
            <a:r>
              <a:rPr lang="en-US" sz="3200" dirty="0"/>
              <a:t>“Imagine a world where our children and grandchildren can breathe clean air, enjoy untouched natural landscapes, and live without the fear of worsening climate disasters.”</a:t>
            </a:r>
          </a:p>
          <a:p>
            <a:pPr marL="152400" lvl="0" indent="20638" algn="l" rtl="0">
              <a:lnSpc>
                <a:spcPct val="90000"/>
              </a:lnSpc>
              <a:spcBef>
                <a:spcPts val="0"/>
              </a:spcBef>
              <a:spcAft>
                <a:spcPts val="0"/>
              </a:spcAft>
              <a:buClr>
                <a:srgbClr val="3F3F3F"/>
              </a:buClr>
              <a:buSzPts val="1800"/>
              <a:buNone/>
            </a:pPr>
            <a:endParaRPr lang="en-US" sz="3200" dirty="0"/>
          </a:p>
          <a:p>
            <a:pPr marL="666750" lvl="0" indent="-514350" algn="l" rtl="0">
              <a:lnSpc>
                <a:spcPct val="100000"/>
              </a:lnSpc>
              <a:spcBef>
                <a:spcPts val="0"/>
              </a:spcBef>
              <a:spcAft>
                <a:spcPts val="1200"/>
              </a:spcAft>
              <a:buClrTx/>
              <a:buSzPct val="100000"/>
              <a:buFont typeface="+mj-lt"/>
              <a:buAutoNum type="alphaUcPeriod"/>
            </a:pPr>
            <a:r>
              <a:rPr lang="en-US" sz="3200" b="1" dirty="0">
                <a:solidFill>
                  <a:srgbClr val="2E6EB7"/>
                </a:solidFill>
              </a:rPr>
              <a:t>Emotional appeal evidence</a:t>
            </a:r>
          </a:p>
          <a:p>
            <a:pPr marL="666750" lvl="0" indent="-514350" algn="l" rtl="0">
              <a:lnSpc>
                <a:spcPct val="100000"/>
              </a:lnSpc>
              <a:spcBef>
                <a:spcPts val="0"/>
              </a:spcBef>
              <a:spcAft>
                <a:spcPts val="1200"/>
              </a:spcAft>
              <a:buClrTx/>
              <a:buSzPct val="100000"/>
              <a:buFont typeface="+mj-lt"/>
              <a:buAutoNum type="alphaUcPeriod"/>
            </a:pPr>
            <a:r>
              <a:rPr lang="en-US" sz="3200" dirty="0"/>
              <a:t>Factual evidence</a:t>
            </a:r>
          </a:p>
          <a:p>
            <a:pPr marL="666750" lvl="0" indent="-514350" algn="l" rtl="0">
              <a:lnSpc>
                <a:spcPct val="100000"/>
              </a:lnSpc>
              <a:spcBef>
                <a:spcPts val="0"/>
              </a:spcBef>
              <a:spcAft>
                <a:spcPts val="1200"/>
              </a:spcAft>
              <a:buClrTx/>
              <a:buSzPct val="100000"/>
              <a:buFont typeface="+mj-lt"/>
              <a:buAutoNum type="alphaUcPeriod"/>
            </a:pPr>
            <a:r>
              <a:rPr lang="en-US" sz="3200" dirty="0"/>
              <a:t>Logical reasoning evidence</a:t>
            </a:r>
          </a:p>
          <a:p>
            <a:pPr marL="666750" lvl="0" indent="-514350" algn="l" rtl="0">
              <a:lnSpc>
                <a:spcPct val="100000"/>
              </a:lnSpc>
              <a:spcBef>
                <a:spcPts val="0"/>
              </a:spcBef>
              <a:spcAft>
                <a:spcPts val="1200"/>
              </a:spcAft>
              <a:buClrTx/>
              <a:buSzPct val="100000"/>
              <a:buFont typeface="+mj-lt"/>
              <a:buAutoNum type="alphaUcPeriod"/>
            </a:pPr>
            <a:r>
              <a:rPr lang="en-US" sz="3200" dirty="0"/>
              <a:t>Claim</a:t>
            </a:r>
          </a:p>
          <a:p>
            <a:pPr marL="638175" lvl="1" indent="0" algn="l" rtl="0">
              <a:lnSpc>
                <a:spcPct val="90000"/>
              </a:lnSpc>
              <a:spcBef>
                <a:spcPts val="500"/>
              </a:spcBef>
              <a:spcAft>
                <a:spcPts val="0"/>
              </a:spcAft>
              <a:buClr>
                <a:srgbClr val="3F3F3F"/>
              </a:buClr>
              <a:buSzPts val="2200"/>
              <a:buNone/>
            </a:pPr>
            <a:endParaRPr lang="en-US" sz="3200" b="1" dirty="0"/>
          </a:p>
        </p:txBody>
      </p:sp>
      <p:pic>
        <p:nvPicPr>
          <p:cNvPr id="4" name="Google Shape;615;p11" descr="Clipboard Mixed with solid fill">
            <a:extLst>
              <a:ext uri="{FF2B5EF4-FFF2-40B4-BE49-F238E27FC236}">
                <a16:creationId xmlns:a16="http://schemas.microsoft.com/office/drawing/2014/main" id="{41E541BF-CA1D-41CE-87D2-465971A1F66F}"/>
              </a:ext>
            </a:extLst>
          </p:cNvPr>
          <p:cNvPicPr preferRelativeResize="0"/>
          <p:nvPr/>
        </p:nvPicPr>
        <p:blipFill rotWithShape="1">
          <a:blip r:embed="rId3">
            <a:alphaModFix/>
          </a:blip>
          <a:srcRect/>
          <a:stretch/>
        </p:blipFill>
        <p:spPr>
          <a:xfrm>
            <a:off x="10150170" y="5172980"/>
            <a:ext cx="772380" cy="772380"/>
          </a:xfrm>
          <a:prstGeom prst="rect">
            <a:avLst/>
          </a:prstGeom>
          <a:noFill/>
          <a:ln>
            <a:noFill/>
          </a:ln>
        </p:spPr>
      </p:pic>
      <p:sp>
        <p:nvSpPr>
          <p:cNvPr id="7" name="Google Shape;616;p11">
            <a:extLst>
              <a:ext uri="{FF2B5EF4-FFF2-40B4-BE49-F238E27FC236}">
                <a16:creationId xmlns:a16="http://schemas.microsoft.com/office/drawing/2014/main" id="{02605747-329B-34DD-66B2-831D0E76C6EA}"/>
              </a:ext>
            </a:extLst>
          </p:cNvPr>
          <p:cNvSpPr txBox="1"/>
          <p:nvPr/>
        </p:nvSpPr>
        <p:spPr>
          <a:xfrm>
            <a:off x="9653100" y="5943600"/>
            <a:ext cx="2538900"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Work by yourself. </a:t>
            </a:r>
            <a:endParaRPr sz="1400" b="0" i="0" u="none" strike="noStrike" cap="none" dirty="0">
              <a:solidFill>
                <a:schemeClr val="tx1"/>
              </a:solidFill>
              <a:latin typeface="+mn-lt"/>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Answer the questions.</a:t>
            </a:r>
            <a:endParaRPr sz="2000" b="0" i="0" u="none" strike="noStrike" cap="none" dirty="0">
              <a:solidFill>
                <a:schemeClr val="tx1"/>
              </a:solidFill>
              <a:latin typeface="+mn-lt"/>
              <a:ea typeface="Arial"/>
              <a:cs typeface="Arial"/>
              <a:sym typeface="Arial"/>
            </a:endParaRPr>
          </a:p>
        </p:txBody>
      </p:sp>
      <p:sp>
        <p:nvSpPr>
          <p:cNvPr id="5" name="Rectangle 4">
            <a:extLst>
              <a:ext uri="{FF2B5EF4-FFF2-40B4-BE49-F238E27FC236}">
                <a16:creationId xmlns:a16="http://schemas.microsoft.com/office/drawing/2014/main" id="{BD17F767-D656-BAE4-3B3B-0FDF318F9381}"/>
              </a:ext>
            </a:extLst>
          </p:cNvPr>
          <p:cNvSpPr/>
          <p:nvPr/>
        </p:nvSpPr>
        <p:spPr>
          <a:xfrm>
            <a:off x="432000" y="3472687"/>
            <a:ext cx="6245525" cy="772380"/>
          </a:xfrm>
          <a:prstGeom prst="rect">
            <a:avLst/>
          </a:prstGeom>
          <a:noFill/>
          <a:ln w="5715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635520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6DF523-DAE3-DFB3-24D1-F948C87160A1}"/>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B1040C51-7B4E-7A39-C250-14579D42F437}"/>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Claim or Evidence?</a:t>
            </a:r>
          </a:p>
        </p:txBody>
      </p:sp>
      <p:sp>
        <p:nvSpPr>
          <p:cNvPr id="2" name="Google Shape;655;p12">
            <a:extLst>
              <a:ext uri="{FF2B5EF4-FFF2-40B4-BE49-F238E27FC236}">
                <a16:creationId xmlns:a16="http://schemas.microsoft.com/office/drawing/2014/main" id="{12FE5127-B907-B3B2-E11E-99DA091F4831}"/>
              </a:ext>
            </a:extLst>
          </p:cNvPr>
          <p:cNvSpPr txBox="1">
            <a:spLocks/>
          </p:cNvSpPr>
          <p:nvPr/>
        </p:nvSpPr>
        <p:spPr>
          <a:xfrm>
            <a:off x="690113" y="1905430"/>
            <a:ext cx="11081886" cy="1182827"/>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52400" lvl="0" indent="20638" algn="l" rtl="0">
              <a:lnSpc>
                <a:spcPct val="90000"/>
              </a:lnSpc>
              <a:spcBef>
                <a:spcPts val="0"/>
              </a:spcBef>
              <a:spcAft>
                <a:spcPts val="0"/>
              </a:spcAft>
              <a:buClr>
                <a:srgbClr val="3F3F3F"/>
              </a:buClr>
              <a:buSzPts val="1800"/>
              <a:buNone/>
            </a:pPr>
            <a:r>
              <a:rPr lang="en-US" sz="3200" dirty="0"/>
              <a:t>“Transitioning to green energy is not just an environmental necessity; it’s a moral imperative.”</a:t>
            </a:r>
          </a:p>
          <a:p>
            <a:pPr marL="152400" lvl="0" indent="20638" algn="l" rtl="0">
              <a:lnSpc>
                <a:spcPct val="90000"/>
              </a:lnSpc>
              <a:spcBef>
                <a:spcPts val="0"/>
              </a:spcBef>
              <a:spcAft>
                <a:spcPts val="0"/>
              </a:spcAft>
              <a:buClr>
                <a:srgbClr val="3F3F3F"/>
              </a:buClr>
              <a:buSzPts val="1800"/>
              <a:buNone/>
            </a:pPr>
            <a:endParaRPr lang="en-US" sz="3200" dirty="0"/>
          </a:p>
          <a:p>
            <a:pPr marL="666750" lvl="0" indent="-514350" algn="l" rtl="0">
              <a:lnSpc>
                <a:spcPct val="100000"/>
              </a:lnSpc>
              <a:spcBef>
                <a:spcPts val="0"/>
              </a:spcBef>
              <a:spcAft>
                <a:spcPts val="1200"/>
              </a:spcAft>
              <a:buClrTx/>
              <a:buSzPct val="100000"/>
              <a:buFont typeface="+mj-lt"/>
              <a:buAutoNum type="alphaUcPeriod"/>
            </a:pPr>
            <a:r>
              <a:rPr lang="en-US" sz="3200" dirty="0"/>
              <a:t>Expert testimony evidence</a:t>
            </a:r>
          </a:p>
          <a:p>
            <a:pPr marL="666750" lvl="0" indent="-514350" algn="l" rtl="0">
              <a:lnSpc>
                <a:spcPct val="100000"/>
              </a:lnSpc>
              <a:spcBef>
                <a:spcPts val="0"/>
              </a:spcBef>
              <a:spcAft>
                <a:spcPts val="1200"/>
              </a:spcAft>
              <a:buClrTx/>
              <a:buSzPct val="100000"/>
              <a:buFont typeface="+mj-lt"/>
              <a:buAutoNum type="alphaUcPeriod"/>
            </a:pPr>
            <a:r>
              <a:rPr lang="en-US" sz="3200" dirty="0"/>
              <a:t>Statistics or data evidence</a:t>
            </a:r>
          </a:p>
          <a:p>
            <a:pPr marL="666750" lvl="0" indent="-514350" algn="l" rtl="0">
              <a:lnSpc>
                <a:spcPct val="100000"/>
              </a:lnSpc>
              <a:spcBef>
                <a:spcPts val="0"/>
              </a:spcBef>
              <a:spcAft>
                <a:spcPts val="1200"/>
              </a:spcAft>
              <a:buClrTx/>
              <a:buSzPct val="100000"/>
              <a:buFont typeface="+mj-lt"/>
              <a:buAutoNum type="alphaUcPeriod"/>
            </a:pPr>
            <a:r>
              <a:rPr lang="en-US" sz="3200" dirty="0"/>
              <a:t>Logical reasoning evidence</a:t>
            </a:r>
          </a:p>
          <a:p>
            <a:pPr marL="666750" lvl="0" indent="-514350" algn="l" rtl="0">
              <a:lnSpc>
                <a:spcPct val="100000"/>
              </a:lnSpc>
              <a:spcBef>
                <a:spcPts val="0"/>
              </a:spcBef>
              <a:spcAft>
                <a:spcPts val="1200"/>
              </a:spcAft>
              <a:buClrTx/>
              <a:buSzPct val="100000"/>
              <a:buFont typeface="+mj-lt"/>
              <a:buAutoNum type="alphaUcPeriod"/>
            </a:pPr>
            <a:r>
              <a:rPr lang="en-US" sz="3200" dirty="0"/>
              <a:t>Claim</a:t>
            </a:r>
          </a:p>
          <a:p>
            <a:pPr marL="638175" lvl="1" indent="0" algn="l" rtl="0">
              <a:lnSpc>
                <a:spcPct val="90000"/>
              </a:lnSpc>
              <a:spcBef>
                <a:spcPts val="500"/>
              </a:spcBef>
              <a:spcAft>
                <a:spcPts val="0"/>
              </a:spcAft>
              <a:buClr>
                <a:srgbClr val="3F3F3F"/>
              </a:buClr>
              <a:buSzPts val="2200"/>
              <a:buNone/>
            </a:pPr>
            <a:endParaRPr lang="en-US" sz="3200" b="1" dirty="0"/>
          </a:p>
        </p:txBody>
      </p:sp>
      <p:pic>
        <p:nvPicPr>
          <p:cNvPr id="4" name="Google Shape;615;p11" descr="Clipboard Mixed with solid fill">
            <a:extLst>
              <a:ext uri="{FF2B5EF4-FFF2-40B4-BE49-F238E27FC236}">
                <a16:creationId xmlns:a16="http://schemas.microsoft.com/office/drawing/2014/main" id="{6F3D2FAF-4577-73EB-FA23-60447AF06E80}"/>
              </a:ext>
            </a:extLst>
          </p:cNvPr>
          <p:cNvPicPr preferRelativeResize="0"/>
          <p:nvPr/>
        </p:nvPicPr>
        <p:blipFill rotWithShape="1">
          <a:blip r:embed="rId3">
            <a:alphaModFix/>
          </a:blip>
          <a:srcRect/>
          <a:stretch/>
        </p:blipFill>
        <p:spPr>
          <a:xfrm>
            <a:off x="10150170" y="5172980"/>
            <a:ext cx="772380" cy="772380"/>
          </a:xfrm>
          <a:prstGeom prst="rect">
            <a:avLst/>
          </a:prstGeom>
          <a:noFill/>
          <a:ln>
            <a:noFill/>
          </a:ln>
        </p:spPr>
      </p:pic>
      <p:sp>
        <p:nvSpPr>
          <p:cNvPr id="7" name="Google Shape;616;p11">
            <a:extLst>
              <a:ext uri="{FF2B5EF4-FFF2-40B4-BE49-F238E27FC236}">
                <a16:creationId xmlns:a16="http://schemas.microsoft.com/office/drawing/2014/main" id="{7F467C0C-A8A2-D72B-DE7B-430B7D25949E}"/>
              </a:ext>
            </a:extLst>
          </p:cNvPr>
          <p:cNvSpPr txBox="1"/>
          <p:nvPr/>
        </p:nvSpPr>
        <p:spPr>
          <a:xfrm>
            <a:off x="9653100" y="5943600"/>
            <a:ext cx="2538900"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Work by yourself. </a:t>
            </a:r>
            <a:endParaRPr sz="1400" b="0" i="0" u="none" strike="noStrike" cap="none" dirty="0">
              <a:solidFill>
                <a:schemeClr val="tx1"/>
              </a:solidFill>
              <a:latin typeface="+mn-lt"/>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Answer the questions.</a:t>
            </a:r>
            <a:endParaRPr sz="2000" b="0" i="0" u="none" strike="noStrike" cap="none" dirty="0">
              <a:solidFill>
                <a:schemeClr val="tx1"/>
              </a:solidFill>
              <a:latin typeface="+mn-lt"/>
              <a:ea typeface="Arial"/>
              <a:cs typeface="Arial"/>
              <a:sym typeface="Arial"/>
            </a:endParaRPr>
          </a:p>
        </p:txBody>
      </p:sp>
    </p:spTree>
    <p:extLst>
      <p:ext uri="{BB962C8B-B14F-4D97-AF65-F5344CB8AC3E}">
        <p14:creationId xmlns:p14="http://schemas.microsoft.com/office/powerpoint/2010/main" val="42515952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D3DEEA-0CDE-99BC-8549-ACAA7F0C20EA}"/>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52B0558F-386B-B9F9-9C54-85140F73C6F5}"/>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Claim or Evidence?</a:t>
            </a:r>
          </a:p>
        </p:txBody>
      </p:sp>
      <p:sp>
        <p:nvSpPr>
          <p:cNvPr id="2" name="Google Shape;655;p12">
            <a:extLst>
              <a:ext uri="{FF2B5EF4-FFF2-40B4-BE49-F238E27FC236}">
                <a16:creationId xmlns:a16="http://schemas.microsoft.com/office/drawing/2014/main" id="{ECCDCF3E-3C62-4040-9582-C9D4BCD3DB82}"/>
              </a:ext>
            </a:extLst>
          </p:cNvPr>
          <p:cNvSpPr txBox="1">
            <a:spLocks/>
          </p:cNvSpPr>
          <p:nvPr/>
        </p:nvSpPr>
        <p:spPr>
          <a:xfrm>
            <a:off x="690113" y="1905430"/>
            <a:ext cx="11081886" cy="1182827"/>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52400" lvl="0" indent="20638" algn="l" rtl="0">
              <a:lnSpc>
                <a:spcPct val="90000"/>
              </a:lnSpc>
              <a:spcBef>
                <a:spcPts val="0"/>
              </a:spcBef>
              <a:spcAft>
                <a:spcPts val="0"/>
              </a:spcAft>
              <a:buClr>
                <a:srgbClr val="3F3F3F"/>
              </a:buClr>
              <a:buSzPts val="1800"/>
              <a:buNone/>
            </a:pPr>
            <a:r>
              <a:rPr lang="en-US" sz="3200" dirty="0"/>
              <a:t>“Transitioning to green energy is not just an environmental necessity; it’s a moral imperative.”</a:t>
            </a:r>
          </a:p>
          <a:p>
            <a:pPr marL="152400" lvl="0" indent="20638" algn="l" rtl="0">
              <a:lnSpc>
                <a:spcPct val="90000"/>
              </a:lnSpc>
              <a:spcBef>
                <a:spcPts val="0"/>
              </a:spcBef>
              <a:spcAft>
                <a:spcPts val="0"/>
              </a:spcAft>
              <a:buClr>
                <a:srgbClr val="3F3F3F"/>
              </a:buClr>
              <a:buSzPts val="1800"/>
              <a:buNone/>
            </a:pPr>
            <a:endParaRPr lang="en-US" sz="3200" dirty="0"/>
          </a:p>
          <a:p>
            <a:pPr marL="666750" lvl="0" indent="-514350" algn="l" rtl="0">
              <a:lnSpc>
                <a:spcPct val="100000"/>
              </a:lnSpc>
              <a:spcBef>
                <a:spcPts val="0"/>
              </a:spcBef>
              <a:spcAft>
                <a:spcPts val="1200"/>
              </a:spcAft>
              <a:buClrTx/>
              <a:buSzPct val="100000"/>
              <a:buFont typeface="+mj-lt"/>
              <a:buAutoNum type="alphaUcPeriod"/>
            </a:pPr>
            <a:r>
              <a:rPr lang="en-US" sz="3200" dirty="0"/>
              <a:t>Expert testimony evidence</a:t>
            </a:r>
          </a:p>
          <a:p>
            <a:pPr marL="666750" lvl="0" indent="-514350" algn="l" rtl="0">
              <a:lnSpc>
                <a:spcPct val="100000"/>
              </a:lnSpc>
              <a:spcBef>
                <a:spcPts val="0"/>
              </a:spcBef>
              <a:spcAft>
                <a:spcPts val="1200"/>
              </a:spcAft>
              <a:buClrTx/>
              <a:buSzPct val="100000"/>
              <a:buFont typeface="+mj-lt"/>
              <a:buAutoNum type="alphaUcPeriod"/>
            </a:pPr>
            <a:r>
              <a:rPr lang="en-US" sz="3200" dirty="0"/>
              <a:t>Statistics or data evidence</a:t>
            </a:r>
          </a:p>
          <a:p>
            <a:pPr marL="666750" lvl="0" indent="-514350" algn="l" rtl="0">
              <a:lnSpc>
                <a:spcPct val="100000"/>
              </a:lnSpc>
              <a:spcBef>
                <a:spcPts val="0"/>
              </a:spcBef>
              <a:spcAft>
                <a:spcPts val="1200"/>
              </a:spcAft>
              <a:buClrTx/>
              <a:buSzPct val="100000"/>
              <a:buFont typeface="+mj-lt"/>
              <a:buAutoNum type="alphaUcPeriod"/>
            </a:pPr>
            <a:r>
              <a:rPr lang="en-US" sz="3200" dirty="0"/>
              <a:t>Logical reasoning evidence</a:t>
            </a:r>
          </a:p>
          <a:p>
            <a:pPr marL="666750" lvl="0" indent="-514350" algn="l" rtl="0">
              <a:lnSpc>
                <a:spcPct val="100000"/>
              </a:lnSpc>
              <a:spcBef>
                <a:spcPts val="0"/>
              </a:spcBef>
              <a:spcAft>
                <a:spcPts val="1200"/>
              </a:spcAft>
              <a:buClrTx/>
              <a:buSzPct val="100000"/>
              <a:buFont typeface="+mj-lt"/>
              <a:buAutoNum type="alphaUcPeriod"/>
            </a:pPr>
            <a:r>
              <a:rPr lang="en-US" sz="3200" b="1" dirty="0">
                <a:solidFill>
                  <a:srgbClr val="2E6EB7"/>
                </a:solidFill>
              </a:rPr>
              <a:t>Claim</a:t>
            </a:r>
          </a:p>
          <a:p>
            <a:pPr marL="638175" lvl="1" indent="0" algn="l" rtl="0">
              <a:lnSpc>
                <a:spcPct val="90000"/>
              </a:lnSpc>
              <a:spcBef>
                <a:spcPts val="500"/>
              </a:spcBef>
              <a:spcAft>
                <a:spcPts val="0"/>
              </a:spcAft>
              <a:buClr>
                <a:srgbClr val="3F3F3F"/>
              </a:buClr>
              <a:buSzPts val="2200"/>
              <a:buNone/>
            </a:pPr>
            <a:endParaRPr lang="en-US" sz="3200" b="1" dirty="0"/>
          </a:p>
        </p:txBody>
      </p:sp>
      <p:pic>
        <p:nvPicPr>
          <p:cNvPr id="4" name="Google Shape;615;p11" descr="Clipboard Mixed with solid fill">
            <a:extLst>
              <a:ext uri="{FF2B5EF4-FFF2-40B4-BE49-F238E27FC236}">
                <a16:creationId xmlns:a16="http://schemas.microsoft.com/office/drawing/2014/main" id="{AA1101D9-6A78-D1F9-6789-28DB92CC554E}"/>
              </a:ext>
            </a:extLst>
          </p:cNvPr>
          <p:cNvPicPr preferRelativeResize="0"/>
          <p:nvPr/>
        </p:nvPicPr>
        <p:blipFill rotWithShape="1">
          <a:blip r:embed="rId3">
            <a:alphaModFix/>
          </a:blip>
          <a:srcRect/>
          <a:stretch/>
        </p:blipFill>
        <p:spPr>
          <a:xfrm>
            <a:off x="10150170" y="5172980"/>
            <a:ext cx="772380" cy="772380"/>
          </a:xfrm>
          <a:prstGeom prst="rect">
            <a:avLst/>
          </a:prstGeom>
          <a:noFill/>
          <a:ln>
            <a:noFill/>
          </a:ln>
        </p:spPr>
      </p:pic>
      <p:sp>
        <p:nvSpPr>
          <p:cNvPr id="7" name="Google Shape;616;p11">
            <a:extLst>
              <a:ext uri="{FF2B5EF4-FFF2-40B4-BE49-F238E27FC236}">
                <a16:creationId xmlns:a16="http://schemas.microsoft.com/office/drawing/2014/main" id="{44C725C3-3861-CD79-6D87-DE3F8F8EFD7D}"/>
              </a:ext>
            </a:extLst>
          </p:cNvPr>
          <p:cNvSpPr txBox="1"/>
          <p:nvPr/>
        </p:nvSpPr>
        <p:spPr>
          <a:xfrm>
            <a:off x="9653100" y="5943600"/>
            <a:ext cx="2538900"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Work by yourself. </a:t>
            </a:r>
            <a:endParaRPr sz="1400" b="0" i="0" u="none" strike="noStrike" cap="none" dirty="0">
              <a:solidFill>
                <a:schemeClr val="tx1"/>
              </a:solidFill>
              <a:latin typeface="+mn-lt"/>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Answer the questions.</a:t>
            </a:r>
            <a:endParaRPr sz="2000" b="0" i="0" u="none" strike="noStrike" cap="none" dirty="0">
              <a:solidFill>
                <a:schemeClr val="tx1"/>
              </a:solidFill>
              <a:latin typeface="+mn-lt"/>
              <a:ea typeface="Arial"/>
              <a:cs typeface="Arial"/>
              <a:sym typeface="Arial"/>
            </a:endParaRPr>
          </a:p>
        </p:txBody>
      </p:sp>
      <p:sp>
        <p:nvSpPr>
          <p:cNvPr id="5" name="Rectangle 4">
            <a:extLst>
              <a:ext uri="{FF2B5EF4-FFF2-40B4-BE49-F238E27FC236}">
                <a16:creationId xmlns:a16="http://schemas.microsoft.com/office/drawing/2014/main" id="{6F77AF91-2E3E-7195-4987-392FE788B82C}"/>
              </a:ext>
            </a:extLst>
          </p:cNvPr>
          <p:cNvSpPr/>
          <p:nvPr/>
        </p:nvSpPr>
        <p:spPr>
          <a:xfrm>
            <a:off x="569343" y="5003321"/>
            <a:ext cx="6245525" cy="772380"/>
          </a:xfrm>
          <a:prstGeom prst="rect">
            <a:avLst/>
          </a:prstGeom>
          <a:noFill/>
          <a:ln w="5715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79941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7B0894-AD9D-C470-ADAF-5604F66E128B}"/>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B501CDB2-75F1-2A1F-6135-7403E1D2AA9C}"/>
              </a:ext>
            </a:extLst>
          </p:cNvPr>
          <p:cNvSpPr txBox="1">
            <a:spLocks noGrp="1"/>
          </p:cNvSpPr>
          <p:nvPr>
            <p:ph type="title" idx="4294967295"/>
          </p:nvPr>
        </p:nvSpPr>
        <p:spPr>
          <a:xfrm>
            <a:off x="432000" y="535509"/>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What is </a:t>
            </a:r>
            <a:r>
              <a:rPr kumimoji="0" lang="en-US" sz="3600" b="1" i="0" u="sng"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Validity</a:t>
            </a: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 of Evidence?</a:t>
            </a:r>
          </a:p>
        </p:txBody>
      </p:sp>
      <p:sp>
        <p:nvSpPr>
          <p:cNvPr id="2" name="Google Shape;655;p12">
            <a:extLst>
              <a:ext uri="{FF2B5EF4-FFF2-40B4-BE49-F238E27FC236}">
                <a16:creationId xmlns:a16="http://schemas.microsoft.com/office/drawing/2014/main" id="{2399C115-0D49-146E-8710-FDC79595FB69}"/>
              </a:ext>
            </a:extLst>
          </p:cNvPr>
          <p:cNvSpPr txBox="1">
            <a:spLocks/>
          </p:cNvSpPr>
          <p:nvPr/>
        </p:nvSpPr>
        <p:spPr>
          <a:xfrm>
            <a:off x="690114" y="1136135"/>
            <a:ext cx="11081886" cy="1182827"/>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96875" indent="-396875" rtl="0">
              <a:lnSpc>
                <a:spcPct val="100000"/>
              </a:lnSpc>
              <a:spcBef>
                <a:spcPts val="0"/>
              </a:spcBef>
              <a:spcAft>
                <a:spcPts val="1200"/>
              </a:spcAft>
            </a:pPr>
            <a:r>
              <a:rPr lang="en-US" b="0" i="0" u="none" strike="noStrike" dirty="0">
                <a:effectLst/>
                <a:latin typeface="+mn-lt"/>
              </a:rPr>
              <a:t>As you can see, evidence can take many shapes. </a:t>
            </a:r>
            <a:endParaRPr lang="en-US" b="0" dirty="0">
              <a:effectLst/>
              <a:latin typeface="+mn-lt"/>
            </a:endParaRPr>
          </a:p>
          <a:p>
            <a:pPr marL="396875" indent="-396875" rtl="0">
              <a:lnSpc>
                <a:spcPct val="100000"/>
              </a:lnSpc>
              <a:spcBef>
                <a:spcPts val="1000"/>
              </a:spcBef>
              <a:spcAft>
                <a:spcPts val="1200"/>
              </a:spcAft>
            </a:pPr>
            <a:r>
              <a:rPr lang="en-US" b="0" i="0" u="none" strike="noStrike" dirty="0">
                <a:effectLst/>
                <a:latin typeface="+mn-lt"/>
              </a:rPr>
              <a:t>Some evidence is more factual, logical, or statistical. Other evidence is more anecdotal or emotional.</a:t>
            </a:r>
            <a:endParaRPr lang="en-US" b="0" dirty="0">
              <a:effectLst/>
              <a:latin typeface="+mn-lt"/>
            </a:endParaRPr>
          </a:p>
          <a:p>
            <a:pPr marL="396875" indent="-396875" rtl="0">
              <a:lnSpc>
                <a:spcPct val="100000"/>
              </a:lnSpc>
              <a:spcBef>
                <a:spcPts val="1000"/>
              </a:spcBef>
              <a:spcAft>
                <a:spcPts val="1200"/>
              </a:spcAft>
            </a:pPr>
            <a:r>
              <a:rPr lang="en-US" b="0" i="0" u="none" strike="noStrike" dirty="0">
                <a:effectLst/>
                <a:latin typeface="+mn-lt"/>
              </a:rPr>
              <a:t>As a rule, evidence that has been factually proven is more valid. This means factual, statistical, and logical evidence tends to be regarded as more valid than anecdotal and emotional evidence.</a:t>
            </a:r>
            <a:endParaRPr lang="en-US" b="0" dirty="0">
              <a:effectLst/>
              <a:latin typeface="+mn-lt"/>
            </a:endParaRPr>
          </a:p>
          <a:p>
            <a:pPr marL="396875" indent="-396875" rtl="0">
              <a:lnSpc>
                <a:spcPct val="100000"/>
              </a:lnSpc>
              <a:spcBef>
                <a:spcPts val="1000"/>
              </a:spcBef>
              <a:spcAft>
                <a:spcPts val="1200"/>
              </a:spcAft>
            </a:pPr>
            <a:r>
              <a:rPr lang="en-US" b="0" i="0" u="none" strike="noStrike" dirty="0">
                <a:effectLst/>
                <a:latin typeface="+mn-lt"/>
              </a:rPr>
              <a:t>When it comes to evidence, FACTS are more valid than OPINIONS.</a:t>
            </a:r>
            <a:br>
              <a:rPr lang="en-US" dirty="0">
                <a:latin typeface="+mn-lt"/>
              </a:rPr>
            </a:br>
            <a:endParaRPr lang="en-US" b="1" dirty="0">
              <a:latin typeface="+mn-lt"/>
            </a:endParaRPr>
          </a:p>
        </p:txBody>
      </p:sp>
      <p:sp>
        <p:nvSpPr>
          <p:cNvPr id="6" name="Google Shape;530;p2">
            <a:extLst>
              <a:ext uri="{FF2B5EF4-FFF2-40B4-BE49-F238E27FC236}">
                <a16:creationId xmlns:a16="http://schemas.microsoft.com/office/drawing/2014/main" id="{A46D00D9-3F62-4BC8-5A87-C2728BA2F6BE}"/>
              </a:ext>
            </a:extLst>
          </p:cNvPr>
          <p:cNvSpPr txBox="1"/>
          <p:nvPr/>
        </p:nvSpPr>
        <p:spPr>
          <a:xfrm>
            <a:off x="9883231" y="6142850"/>
            <a:ext cx="2308769"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Listen   |   Watch</a:t>
            </a:r>
            <a:endParaRPr sz="1400" b="0" i="0" u="none" strike="noStrike" cap="none" dirty="0">
              <a:solidFill>
                <a:schemeClr val="tx1"/>
              </a:solidFill>
              <a:latin typeface="+mn-lt"/>
              <a:ea typeface="Arial"/>
              <a:cs typeface="Arial"/>
              <a:sym typeface="Arial"/>
            </a:endParaRPr>
          </a:p>
        </p:txBody>
      </p:sp>
      <p:pic>
        <p:nvPicPr>
          <p:cNvPr id="8" name="Graphic 7" descr="Ear outline">
            <a:extLst>
              <a:ext uri="{FF2B5EF4-FFF2-40B4-BE49-F238E27FC236}">
                <a16:creationId xmlns:a16="http://schemas.microsoft.com/office/drawing/2014/main" id="{9FC5F3D9-C2A6-8638-8E76-901C0EC3B2B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883231" y="5382810"/>
            <a:ext cx="772380" cy="772380"/>
          </a:xfrm>
          <a:prstGeom prst="rect">
            <a:avLst/>
          </a:prstGeom>
        </p:spPr>
      </p:pic>
      <p:pic>
        <p:nvPicPr>
          <p:cNvPr id="9" name="Graphic 8" descr="Eyes with solid fill">
            <a:extLst>
              <a:ext uri="{FF2B5EF4-FFF2-40B4-BE49-F238E27FC236}">
                <a16:creationId xmlns:a16="http://schemas.microsoft.com/office/drawing/2014/main" id="{4F409D8C-75AD-84C1-3F1A-331853479CA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848826" y="5470996"/>
            <a:ext cx="684194" cy="684194"/>
          </a:xfrm>
          <a:prstGeom prst="rect">
            <a:avLst/>
          </a:prstGeom>
        </p:spPr>
      </p:pic>
    </p:spTree>
    <p:extLst>
      <p:ext uri="{BB962C8B-B14F-4D97-AF65-F5344CB8AC3E}">
        <p14:creationId xmlns:p14="http://schemas.microsoft.com/office/powerpoint/2010/main" val="28031634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8A000C-F000-85B5-6737-2EC21BFB5E33}"/>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DA071224-25F6-82CF-9DAC-0759DD10A844}"/>
              </a:ext>
            </a:extLst>
          </p:cNvPr>
          <p:cNvSpPr txBox="1">
            <a:spLocks noGrp="1"/>
          </p:cNvSpPr>
          <p:nvPr>
            <p:ph type="title" idx="4294967295"/>
          </p:nvPr>
        </p:nvSpPr>
        <p:spPr>
          <a:xfrm>
            <a:off x="432000" y="535509"/>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sng"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Validity</a:t>
            </a: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 of Evidence</a:t>
            </a:r>
          </a:p>
        </p:txBody>
      </p:sp>
      <p:sp>
        <p:nvSpPr>
          <p:cNvPr id="2" name="Google Shape;655;p12">
            <a:extLst>
              <a:ext uri="{FF2B5EF4-FFF2-40B4-BE49-F238E27FC236}">
                <a16:creationId xmlns:a16="http://schemas.microsoft.com/office/drawing/2014/main" id="{5FAAC479-CEB9-6D9E-74E0-6AC261093666}"/>
              </a:ext>
            </a:extLst>
          </p:cNvPr>
          <p:cNvSpPr txBox="1">
            <a:spLocks/>
          </p:cNvSpPr>
          <p:nvPr/>
        </p:nvSpPr>
        <p:spPr>
          <a:xfrm>
            <a:off x="690114" y="1546582"/>
            <a:ext cx="11081886" cy="772380"/>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rtl="0">
              <a:lnSpc>
                <a:spcPct val="100000"/>
              </a:lnSpc>
              <a:spcBef>
                <a:spcPts val="0"/>
              </a:spcBef>
              <a:spcAft>
                <a:spcPts val="1200"/>
              </a:spcAft>
              <a:buNone/>
            </a:pPr>
            <a:r>
              <a:rPr lang="en-US" b="0" i="0" u="none" strike="noStrike" dirty="0">
                <a:effectLst/>
                <a:latin typeface="+mn-lt"/>
              </a:rPr>
              <a:t>Can you think of a time when you noticed evidence being used in an argument that was not valid?</a:t>
            </a:r>
            <a:br>
              <a:rPr lang="en-US" b="0" i="0" u="none" strike="noStrike" dirty="0">
                <a:effectLst/>
                <a:latin typeface="+mn-lt"/>
              </a:rPr>
            </a:br>
            <a:br>
              <a:rPr lang="en-US" b="0" i="0" u="none" strike="noStrike" dirty="0">
                <a:effectLst/>
                <a:latin typeface="+mn-lt"/>
              </a:rPr>
            </a:br>
            <a:r>
              <a:rPr lang="en-US" b="0" i="0" u="none" strike="noStrike" dirty="0">
                <a:effectLst/>
                <a:latin typeface="+mn-lt"/>
              </a:rPr>
              <a:t>What was the claim of the argument? What made the evidence invalid? </a:t>
            </a:r>
            <a:br>
              <a:rPr lang="en-US" dirty="0">
                <a:latin typeface="+mn-lt"/>
              </a:rPr>
            </a:br>
            <a:endParaRPr lang="en-US" b="1" dirty="0">
              <a:latin typeface="+mn-lt"/>
            </a:endParaRPr>
          </a:p>
        </p:txBody>
      </p:sp>
      <p:sp>
        <p:nvSpPr>
          <p:cNvPr id="4" name="Google Shape;530;p2">
            <a:extLst>
              <a:ext uri="{FF2B5EF4-FFF2-40B4-BE49-F238E27FC236}">
                <a16:creationId xmlns:a16="http://schemas.microsoft.com/office/drawing/2014/main" id="{949ED500-D8BC-9B16-1424-BA00A8E11DC7}"/>
              </a:ext>
            </a:extLst>
          </p:cNvPr>
          <p:cNvSpPr txBox="1"/>
          <p:nvPr/>
        </p:nvSpPr>
        <p:spPr>
          <a:xfrm>
            <a:off x="9883231" y="5827670"/>
            <a:ext cx="2308769"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Raise your hand.</a:t>
            </a:r>
            <a:br>
              <a:rPr lang="en-US" sz="2000" b="0" i="0" u="none" strike="noStrike" cap="none" dirty="0">
                <a:solidFill>
                  <a:schemeClr val="tx1"/>
                </a:solidFill>
                <a:latin typeface="+mn-lt"/>
                <a:ea typeface="Arial"/>
                <a:cs typeface="Arial"/>
                <a:sym typeface="Arial"/>
              </a:rPr>
            </a:br>
            <a:r>
              <a:rPr lang="en-US" sz="2000" b="0" i="0" u="none" strike="noStrike" cap="none" dirty="0">
                <a:solidFill>
                  <a:schemeClr val="tx1"/>
                </a:solidFill>
                <a:latin typeface="+mn-lt"/>
                <a:ea typeface="Arial"/>
                <a:cs typeface="Arial"/>
                <a:sym typeface="Arial"/>
              </a:rPr>
              <a:t>Talk to the class.</a:t>
            </a:r>
            <a:endParaRPr sz="1400" b="0" i="0" u="none" strike="noStrike" cap="none" dirty="0">
              <a:solidFill>
                <a:schemeClr val="tx1"/>
              </a:solidFill>
              <a:latin typeface="+mn-lt"/>
              <a:ea typeface="Arial"/>
              <a:cs typeface="Arial"/>
              <a:sym typeface="Arial"/>
            </a:endParaRPr>
          </a:p>
        </p:txBody>
      </p:sp>
      <p:pic>
        <p:nvPicPr>
          <p:cNvPr id="5" name="Graphic 4" descr="Hand outline">
            <a:extLst>
              <a:ext uri="{FF2B5EF4-FFF2-40B4-BE49-F238E27FC236}">
                <a16:creationId xmlns:a16="http://schemas.microsoft.com/office/drawing/2014/main" id="{434E630D-AC68-BC92-4C9B-9E8C48B5334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284941" y="4915929"/>
            <a:ext cx="823784" cy="823784"/>
          </a:xfrm>
          <a:prstGeom prst="rect">
            <a:avLst/>
          </a:prstGeom>
        </p:spPr>
      </p:pic>
    </p:spTree>
    <p:extLst>
      <p:ext uri="{BB962C8B-B14F-4D97-AF65-F5344CB8AC3E}">
        <p14:creationId xmlns:p14="http://schemas.microsoft.com/office/powerpoint/2010/main" val="3698382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7C84B4-1EBC-E139-6C49-EDB666ADE54E}"/>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708B3195-E540-76B2-ABC8-38B56A82E937}"/>
              </a:ext>
            </a:extLst>
          </p:cNvPr>
          <p:cNvSpPr txBox="1">
            <a:spLocks noGrp="1"/>
          </p:cNvSpPr>
          <p:nvPr>
            <p:ph type="title" idx="4294967295"/>
          </p:nvPr>
        </p:nvSpPr>
        <p:spPr>
          <a:xfrm>
            <a:off x="432000" y="535509"/>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Finding Claims and Evidence in Arguments</a:t>
            </a:r>
          </a:p>
        </p:txBody>
      </p:sp>
      <p:sp>
        <p:nvSpPr>
          <p:cNvPr id="2" name="Google Shape;655;p12">
            <a:extLst>
              <a:ext uri="{FF2B5EF4-FFF2-40B4-BE49-F238E27FC236}">
                <a16:creationId xmlns:a16="http://schemas.microsoft.com/office/drawing/2014/main" id="{6371DEFE-B293-7133-8201-1BAD24219402}"/>
              </a:ext>
            </a:extLst>
          </p:cNvPr>
          <p:cNvSpPr txBox="1">
            <a:spLocks/>
          </p:cNvSpPr>
          <p:nvPr/>
        </p:nvSpPr>
        <p:spPr>
          <a:xfrm>
            <a:off x="690113" y="1136135"/>
            <a:ext cx="11339999" cy="4334861"/>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rtl="0" fontAlgn="base">
              <a:spcBef>
                <a:spcPts val="0"/>
              </a:spcBef>
              <a:spcAft>
                <a:spcPts val="0"/>
              </a:spcAft>
              <a:buFont typeface="Arial" panose="020B0604020202020204" pitchFamily="34" charset="0"/>
              <a:buChar char="•"/>
            </a:pPr>
            <a:r>
              <a:rPr lang="en-US" sz="2400" b="0" i="0" u="none" strike="noStrike" dirty="0">
                <a:effectLst/>
                <a:latin typeface="+mn-lt"/>
              </a:rPr>
              <a:t>Remember, the use of nonrenewable and renewable natural resources is a highly debated topic. </a:t>
            </a:r>
          </a:p>
          <a:p>
            <a:pPr rtl="0" fontAlgn="base">
              <a:spcBef>
                <a:spcPts val="1000"/>
              </a:spcBef>
              <a:spcAft>
                <a:spcPts val="0"/>
              </a:spcAft>
              <a:buFont typeface="Arial" panose="020B0604020202020204" pitchFamily="34" charset="0"/>
              <a:buChar char="•"/>
            </a:pPr>
            <a:r>
              <a:rPr lang="en-US" sz="2400" b="0" i="0" u="none" strike="noStrike" dirty="0">
                <a:effectLst/>
                <a:latin typeface="+mn-lt"/>
              </a:rPr>
              <a:t>Many authors (who may also be scientists, politicians, businesspeople or concerned citizens) write arguments about how they believe natural resources should be used. </a:t>
            </a:r>
          </a:p>
          <a:p>
            <a:pPr rtl="0" fontAlgn="base">
              <a:spcBef>
                <a:spcPts val="1000"/>
              </a:spcBef>
              <a:spcAft>
                <a:spcPts val="0"/>
              </a:spcAft>
              <a:buFont typeface="Arial" panose="020B0604020202020204" pitchFamily="34" charset="0"/>
              <a:buChar char="•"/>
            </a:pPr>
            <a:r>
              <a:rPr lang="en-US" sz="2400" b="0" i="0" u="none" strike="noStrike" dirty="0">
                <a:effectLst/>
                <a:latin typeface="+mn-lt"/>
              </a:rPr>
              <a:t>For this part of the lesson:</a:t>
            </a:r>
          </a:p>
          <a:p>
            <a:pPr marL="741363" indent="-465138" rtl="0">
              <a:spcBef>
                <a:spcPts val="500"/>
              </a:spcBef>
              <a:spcAft>
                <a:spcPts val="0"/>
              </a:spcAft>
              <a:buNone/>
            </a:pPr>
            <a:r>
              <a:rPr lang="en-US" sz="2400" b="0" i="0" u="none" strike="noStrike" dirty="0">
                <a:effectLst/>
                <a:latin typeface="+mn-lt"/>
              </a:rPr>
              <a:t>	1. Together, we will read arguments about how natural resources should be used.</a:t>
            </a:r>
            <a:endParaRPr lang="en-US" sz="2400" b="0" dirty="0">
              <a:effectLst/>
              <a:latin typeface="+mn-lt"/>
            </a:endParaRPr>
          </a:p>
          <a:p>
            <a:pPr marL="741363" indent="-465138" rtl="0">
              <a:spcBef>
                <a:spcPts val="500"/>
              </a:spcBef>
              <a:spcAft>
                <a:spcPts val="0"/>
              </a:spcAft>
              <a:buNone/>
            </a:pPr>
            <a:r>
              <a:rPr lang="en-US" sz="2400" b="0" i="0" u="none" strike="noStrike" dirty="0">
                <a:effectLst/>
                <a:latin typeface="+mn-lt"/>
              </a:rPr>
              <a:t>	2. Together, we will practice finding claims and evidence in the arguments.</a:t>
            </a:r>
            <a:endParaRPr lang="en-US" sz="2400" b="0" dirty="0">
              <a:effectLst/>
              <a:latin typeface="+mn-lt"/>
            </a:endParaRPr>
          </a:p>
          <a:p>
            <a:pPr marL="741363" indent="-465138" rtl="0">
              <a:spcBef>
                <a:spcPts val="500"/>
              </a:spcBef>
              <a:spcAft>
                <a:spcPts val="0"/>
              </a:spcAft>
              <a:buNone/>
            </a:pPr>
            <a:r>
              <a:rPr lang="en-US" sz="2400" b="0" i="0" u="none" strike="noStrike" dirty="0">
                <a:effectLst/>
                <a:latin typeface="+mn-lt"/>
              </a:rPr>
              <a:t>	3. You will evaluate independently how valid you think the author’s evidence and  reasoning is.</a:t>
            </a:r>
            <a:endParaRPr lang="en-US" sz="2400" b="0" dirty="0">
              <a:effectLst/>
              <a:latin typeface="+mn-lt"/>
            </a:endParaRPr>
          </a:p>
          <a:p>
            <a:pPr marL="741363" indent="-465138" rtl="0">
              <a:spcBef>
                <a:spcPts val="500"/>
              </a:spcBef>
              <a:spcAft>
                <a:spcPts val="0"/>
              </a:spcAft>
              <a:buNone/>
            </a:pPr>
            <a:r>
              <a:rPr lang="en-US" sz="2400" b="0" i="0" u="none" strike="noStrike" dirty="0">
                <a:effectLst/>
                <a:latin typeface="+mn-lt"/>
              </a:rPr>
              <a:t>	4. You will type paragraphs summarizing the claim, evidence, and validity of the arguments.</a:t>
            </a:r>
            <a:br>
              <a:rPr lang="en-US" sz="2400" dirty="0">
                <a:latin typeface="+mn-lt"/>
              </a:rPr>
            </a:br>
            <a:br>
              <a:rPr lang="en-US" sz="2400" dirty="0">
                <a:latin typeface="+mn-lt"/>
              </a:rPr>
            </a:br>
            <a:endParaRPr lang="en-US" sz="2400" b="1" dirty="0">
              <a:latin typeface="+mn-lt"/>
            </a:endParaRPr>
          </a:p>
        </p:txBody>
      </p:sp>
      <p:sp>
        <p:nvSpPr>
          <p:cNvPr id="6" name="Google Shape;530;p2">
            <a:extLst>
              <a:ext uri="{FF2B5EF4-FFF2-40B4-BE49-F238E27FC236}">
                <a16:creationId xmlns:a16="http://schemas.microsoft.com/office/drawing/2014/main" id="{424C5FC0-2704-E8E2-12B5-B9D451EF3E01}"/>
              </a:ext>
            </a:extLst>
          </p:cNvPr>
          <p:cNvSpPr txBox="1"/>
          <p:nvPr/>
        </p:nvSpPr>
        <p:spPr>
          <a:xfrm>
            <a:off x="9883231" y="6142850"/>
            <a:ext cx="2308769"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Listen   |   Watch</a:t>
            </a:r>
            <a:endParaRPr sz="1400" b="0" i="0" u="none" strike="noStrike" cap="none" dirty="0">
              <a:solidFill>
                <a:schemeClr val="tx1"/>
              </a:solidFill>
              <a:latin typeface="+mn-lt"/>
              <a:ea typeface="Arial"/>
              <a:cs typeface="Arial"/>
              <a:sym typeface="Arial"/>
            </a:endParaRPr>
          </a:p>
        </p:txBody>
      </p:sp>
      <p:pic>
        <p:nvPicPr>
          <p:cNvPr id="8" name="Graphic 7" descr="Ear outline">
            <a:extLst>
              <a:ext uri="{FF2B5EF4-FFF2-40B4-BE49-F238E27FC236}">
                <a16:creationId xmlns:a16="http://schemas.microsoft.com/office/drawing/2014/main" id="{9AAF4816-2B8B-481D-3C52-F7BBFFCDB66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883231" y="5382810"/>
            <a:ext cx="772380" cy="772380"/>
          </a:xfrm>
          <a:prstGeom prst="rect">
            <a:avLst/>
          </a:prstGeom>
        </p:spPr>
      </p:pic>
      <p:pic>
        <p:nvPicPr>
          <p:cNvPr id="9" name="Graphic 8" descr="Eyes with solid fill">
            <a:extLst>
              <a:ext uri="{FF2B5EF4-FFF2-40B4-BE49-F238E27FC236}">
                <a16:creationId xmlns:a16="http://schemas.microsoft.com/office/drawing/2014/main" id="{DB664159-DEBC-FB00-12A1-D73D2783D8F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848826" y="5470996"/>
            <a:ext cx="684194" cy="684194"/>
          </a:xfrm>
          <a:prstGeom prst="rect">
            <a:avLst/>
          </a:prstGeom>
        </p:spPr>
      </p:pic>
    </p:spTree>
    <p:extLst>
      <p:ext uri="{BB962C8B-B14F-4D97-AF65-F5344CB8AC3E}">
        <p14:creationId xmlns:p14="http://schemas.microsoft.com/office/powerpoint/2010/main" val="17246524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526;p2">
            <a:extLst>
              <a:ext uri="{FF2B5EF4-FFF2-40B4-BE49-F238E27FC236}">
                <a16:creationId xmlns:a16="http://schemas.microsoft.com/office/drawing/2014/main" id="{436407F1-3FB4-EDE8-0584-66DB72893447}"/>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Share - Questions</a:t>
            </a:r>
          </a:p>
        </p:txBody>
      </p:sp>
      <p:sp>
        <p:nvSpPr>
          <p:cNvPr id="2" name="Google Shape;655;p12">
            <a:extLst>
              <a:ext uri="{FF2B5EF4-FFF2-40B4-BE49-F238E27FC236}">
                <a16:creationId xmlns:a16="http://schemas.microsoft.com/office/drawing/2014/main" id="{7DB9E553-0E93-3993-4856-627350209EB9}"/>
              </a:ext>
            </a:extLst>
          </p:cNvPr>
          <p:cNvSpPr txBox="1">
            <a:spLocks/>
          </p:cNvSpPr>
          <p:nvPr/>
        </p:nvSpPr>
        <p:spPr>
          <a:xfrm>
            <a:off x="931653" y="1713187"/>
            <a:ext cx="10592939" cy="3300247"/>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rtl="0">
              <a:spcBef>
                <a:spcPts val="1000"/>
              </a:spcBef>
              <a:spcAft>
                <a:spcPts val="0"/>
              </a:spcAft>
              <a:buNone/>
            </a:pPr>
            <a:r>
              <a:rPr lang="en-US" b="0" i="0" u="none" strike="noStrike" dirty="0">
                <a:effectLst/>
                <a:latin typeface="+mn-lt"/>
              </a:rPr>
              <a:t>Did you locate a claim and evidence in your article?  Share them.</a:t>
            </a:r>
            <a:endParaRPr lang="en-US" sz="4000" b="0" dirty="0">
              <a:effectLst/>
              <a:latin typeface="+mn-lt"/>
            </a:endParaRPr>
          </a:p>
          <a:p>
            <a:pPr marL="0" indent="0" rtl="0">
              <a:spcBef>
                <a:spcPts val="1000"/>
              </a:spcBef>
              <a:spcAft>
                <a:spcPts val="0"/>
              </a:spcAft>
              <a:buNone/>
            </a:pPr>
            <a:br>
              <a:rPr lang="en-US" sz="4000" b="0" dirty="0">
                <a:effectLst/>
                <a:latin typeface="+mn-lt"/>
              </a:rPr>
            </a:br>
            <a:r>
              <a:rPr lang="en-US" b="0" i="0" u="none" strike="noStrike" dirty="0">
                <a:effectLst/>
                <a:latin typeface="+mn-lt"/>
              </a:rPr>
              <a:t>Did the location of your claim surprise you?  Why or why not?</a:t>
            </a:r>
            <a:endParaRPr lang="en-US" sz="4000" b="0" dirty="0">
              <a:effectLst/>
              <a:latin typeface="+mn-lt"/>
            </a:endParaRPr>
          </a:p>
          <a:p>
            <a:pPr marL="0" indent="0" rtl="0">
              <a:spcBef>
                <a:spcPts val="1000"/>
              </a:spcBef>
              <a:spcAft>
                <a:spcPts val="0"/>
              </a:spcAft>
              <a:buNone/>
            </a:pPr>
            <a:br>
              <a:rPr lang="en-US" sz="4000" b="0" dirty="0">
                <a:effectLst/>
                <a:latin typeface="+mn-lt"/>
              </a:rPr>
            </a:br>
            <a:r>
              <a:rPr lang="en-US" b="0" i="0" u="none" strike="noStrike" dirty="0">
                <a:effectLst/>
                <a:latin typeface="+mn-lt"/>
              </a:rPr>
              <a:t>What kinds of evidence did you find?</a:t>
            </a:r>
            <a:endParaRPr lang="en-US" sz="4000" b="0" dirty="0">
              <a:effectLst/>
              <a:latin typeface="+mn-lt"/>
            </a:endParaRPr>
          </a:p>
          <a:p>
            <a:pPr marL="0" indent="0">
              <a:buNone/>
            </a:pPr>
            <a:br>
              <a:rPr lang="en-US" sz="4000" dirty="0">
                <a:latin typeface="+mn-lt"/>
              </a:rPr>
            </a:br>
            <a:endParaRPr lang="en-US" sz="4000" dirty="0">
              <a:latin typeface="+mn-lt"/>
            </a:endParaRPr>
          </a:p>
        </p:txBody>
      </p:sp>
      <p:sp>
        <p:nvSpPr>
          <p:cNvPr id="4" name="Google Shape;530;p2">
            <a:extLst>
              <a:ext uri="{FF2B5EF4-FFF2-40B4-BE49-F238E27FC236}">
                <a16:creationId xmlns:a16="http://schemas.microsoft.com/office/drawing/2014/main" id="{05088F02-8B57-CC89-6994-A1E3B6962047}"/>
              </a:ext>
            </a:extLst>
          </p:cNvPr>
          <p:cNvSpPr txBox="1"/>
          <p:nvPr/>
        </p:nvSpPr>
        <p:spPr>
          <a:xfrm>
            <a:off x="9883231" y="5827670"/>
            <a:ext cx="2308769"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Raise your hand.</a:t>
            </a:r>
            <a:br>
              <a:rPr lang="en-US" sz="2000" b="0" i="0" u="none" strike="noStrike" cap="none" dirty="0">
                <a:solidFill>
                  <a:schemeClr val="tx1"/>
                </a:solidFill>
                <a:latin typeface="+mn-lt"/>
                <a:ea typeface="Arial"/>
                <a:cs typeface="Arial"/>
                <a:sym typeface="Arial"/>
              </a:rPr>
            </a:br>
            <a:r>
              <a:rPr lang="en-US" sz="2000" b="0" i="0" u="none" strike="noStrike" cap="none" dirty="0">
                <a:solidFill>
                  <a:schemeClr val="tx1"/>
                </a:solidFill>
                <a:latin typeface="+mn-lt"/>
                <a:ea typeface="Arial"/>
                <a:cs typeface="Arial"/>
                <a:sym typeface="Arial"/>
              </a:rPr>
              <a:t>Talk to the class.</a:t>
            </a:r>
            <a:endParaRPr sz="1400" b="0" i="0" u="none" strike="noStrike" cap="none" dirty="0">
              <a:solidFill>
                <a:schemeClr val="tx1"/>
              </a:solidFill>
              <a:latin typeface="+mn-lt"/>
              <a:ea typeface="Arial"/>
              <a:cs typeface="Arial"/>
              <a:sym typeface="Arial"/>
            </a:endParaRPr>
          </a:p>
        </p:txBody>
      </p:sp>
      <p:pic>
        <p:nvPicPr>
          <p:cNvPr id="7" name="Graphic 6" descr="Hand outline">
            <a:extLst>
              <a:ext uri="{FF2B5EF4-FFF2-40B4-BE49-F238E27FC236}">
                <a16:creationId xmlns:a16="http://schemas.microsoft.com/office/drawing/2014/main" id="{ADDD6086-79F6-7478-813C-9DF026D3951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284941" y="4915929"/>
            <a:ext cx="823784" cy="823784"/>
          </a:xfrm>
          <a:prstGeom prst="rect">
            <a:avLst/>
          </a:prstGeom>
        </p:spPr>
      </p:pic>
    </p:spTree>
    <p:extLst>
      <p:ext uri="{BB962C8B-B14F-4D97-AF65-F5344CB8AC3E}">
        <p14:creationId xmlns:p14="http://schemas.microsoft.com/office/powerpoint/2010/main" val="2896980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526;p2">
            <a:extLst>
              <a:ext uri="{FF2B5EF4-FFF2-40B4-BE49-F238E27FC236}">
                <a16:creationId xmlns:a16="http://schemas.microsoft.com/office/drawing/2014/main" id="{436407F1-3FB4-EDE8-0584-66DB72893447}"/>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Your Background Knowledge	</a:t>
            </a:r>
          </a:p>
        </p:txBody>
      </p:sp>
      <p:sp>
        <p:nvSpPr>
          <p:cNvPr id="8" name="Google Shape;530;p2">
            <a:extLst>
              <a:ext uri="{FF2B5EF4-FFF2-40B4-BE49-F238E27FC236}">
                <a16:creationId xmlns:a16="http://schemas.microsoft.com/office/drawing/2014/main" id="{1A6A7B28-FAD7-9531-758B-44732F5462C0}"/>
              </a:ext>
            </a:extLst>
          </p:cNvPr>
          <p:cNvSpPr txBox="1"/>
          <p:nvPr/>
        </p:nvSpPr>
        <p:spPr>
          <a:xfrm>
            <a:off x="9883231" y="5827670"/>
            <a:ext cx="2308769"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Raise your hand.</a:t>
            </a:r>
            <a:br>
              <a:rPr lang="en-US" sz="2000" b="0" i="0" u="none" strike="noStrike" cap="none" dirty="0">
                <a:solidFill>
                  <a:schemeClr val="tx1"/>
                </a:solidFill>
                <a:latin typeface="+mn-lt"/>
                <a:ea typeface="Arial"/>
                <a:cs typeface="Arial"/>
                <a:sym typeface="Arial"/>
              </a:rPr>
            </a:br>
            <a:r>
              <a:rPr lang="en-US" sz="2000" b="0" i="0" u="none" strike="noStrike" cap="none" dirty="0">
                <a:solidFill>
                  <a:schemeClr val="tx1"/>
                </a:solidFill>
                <a:latin typeface="+mn-lt"/>
                <a:ea typeface="Arial"/>
                <a:cs typeface="Arial"/>
                <a:sym typeface="Arial"/>
              </a:rPr>
              <a:t>Talk to the class.</a:t>
            </a:r>
            <a:endParaRPr sz="1400" b="0" i="0" u="none" strike="noStrike" cap="none" dirty="0">
              <a:solidFill>
                <a:schemeClr val="tx1"/>
              </a:solidFill>
              <a:latin typeface="+mn-lt"/>
              <a:ea typeface="Arial"/>
              <a:cs typeface="Arial"/>
              <a:sym typeface="Arial"/>
            </a:endParaRPr>
          </a:p>
        </p:txBody>
      </p:sp>
      <p:sp>
        <p:nvSpPr>
          <p:cNvPr id="2" name="Google Shape;535;p3">
            <a:extLst>
              <a:ext uri="{FF2B5EF4-FFF2-40B4-BE49-F238E27FC236}">
                <a16:creationId xmlns:a16="http://schemas.microsoft.com/office/drawing/2014/main" id="{DCE41098-25B7-D9C3-8609-39CFDFD4964C}"/>
              </a:ext>
            </a:extLst>
          </p:cNvPr>
          <p:cNvSpPr txBox="1">
            <a:spLocks/>
          </p:cNvSpPr>
          <p:nvPr/>
        </p:nvSpPr>
        <p:spPr>
          <a:xfrm>
            <a:off x="838200" y="1791512"/>
            <a:ext cx="10515600" cy="2286218"/>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Clr>
                <a:srgbClr val="3F3F3F"/>
              </a:buClr>
              <a:buSzPts val="3600"/>
              <a:buNone/>
            </a:pPr>
            <a:r>
              <a:rPr lang="en-US" sz="3600" dirty="0"/>
              <a:t>Who remembers some examples of </a:t>
            </a:r>
            <a:r>
              <a:rPr lang="en-US" sz="3600" b="1" dirty="0"/>
              <a:t>natural resources </a:t>
            </a:r>
            <a:r>
              <a:rPr lang="en-US" sz="3600" dirty="0"/>
              <a:t>from Lesson 1?</a:t>
            </a:r>
            <a:endParaRPr lang="en-US" dirty="0"/>
          </a:p>
          <a:p>
            <a:pPr marL="266700" indent="-152400">
              <a:buClr>
                <a:srgbClr val="3F3F3F"/>
              </a:buClr>
              <a:buSzPts val="1800"/>
              <a:buFont typeface="Arial" panose="020B0604020202020204" pitchFamily="34" charset="0"/>
              <a:buNone/>
            </a:pPr>
            <a:endParaRPr lang="en-US" dirty="0"/>
          </a:p>
        </p:txBody>
      </p:sp>
      <p:pic>
        <p:nvPicPr>
          <p:cNvPr id="6" name="Graphic 5" descr="Hand outline">
            <a:extLst>
              <a:ext uri="{FF2B5EF4-FFF2-40B4-BE49-F238E27FC236}">
                <a16:creationId xmlns:a16="http://schemas.microsoft.com/office/drawing/2014/main" id="{C29B4459-B66D-6AA7-20DB-737B3304797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284941" y="4915929"/>
            <a:ext cx="823784" cy="823784"/>
          </a:xfrm>
          <a:prstGeom prst="rect">
            <a:avLst/>
          </a:prstGeom>
        </p:spPr>
      </p:pic>
    </p:spTree>
    <p:extLst>
      <p:ext uri="{BB962C8B-B14F-4D97-AF65-F5344CB8AC3E}">
        <p14:creationId xmlns:p14="http://schemas.microsoft.com/office/powerpoint/2010/main" val="16862153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1CEEE7-1597-188B-D939-6E7E45DEE06C}"/>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CEEC4D94-7D35-A79F-1D40-C7009020177E}"/>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Share - Questions</a:t>
            </a:r>
          </a:p>
        </p:txBody>
      </p:sp>
      <p:sp>
        <p:nvSpPr>
          <p:cNvPr id="2" name="Google Shape;655;p12">
            <a:extLst>
              <a:ext uri="{FF2B5EF4-FFF2-40B4-BE49-F238E27FC236}">
                <a16:creationId xmlns:a16="http://schemas.microsoft.com/office/drawing/2014/main" id="{8F3AB3A5-F380-F867-F0FC-F2013E69EA74}"/>
              </a:ext>
            </a:extLst>
          </p:cNvPr>
          <p:cNvSpPr txBox="1">
            <a:spLocks/>
          </p:cNvSpPr>
          <p:nvPr/>
        </p:nvSpPr>
        <p:spPr>
          <a:xfrm>
            <a:off x="931653" y="1713187"/>
            <a:ext cx="10592939" cy="3300247"/>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rtl="0">
              <a:spcBef>
                <a:spcPts val="1000"/>
              </a:spcBef>
              <a:spcAft>
                <a:spcPts val="0"/>
              </a:spcAft>
              <a:buNone/>
            </a:pPr>
            <a:r>
              <a:rPr lang="en-US" b="0" i="0" u="none" strike="noStrike" dirty="0">
                <a:effectLst/>
                <a:latin typeface="+mn-lt"/>
              </a:rPr>
              <a:t>How valid, or well supported, did you believe the author’s argument was in your article? Why? </a:t>
            </a:r>
            <a:endParaRPr lang="en-US" sz="4000" b="0" dirty="0">
              <a:effectLst/>
              <a:latin typeface="+mn-lt"/>
            </a:endParaRPr>
          </a:p>
          <a:p>
            <a:pPr marL="0" indent="0">
              <a:buNone/>
            </a:pPr>
            <a:br>
              <a:rPr lang="en-US" sz="4000" dirty="0">
                <a:latin typeface="+mn-lt"/>
              </a:rPr>
            </a:br>
            <a:endParaRPr lang="en-US" sz="4000" dirty="0">
              <a:latin typeface="+mn-lt"/>
            </a:endParaRPr>
          </a:p>
        </p:txBody>
      </p:sp>
      <p:sp>
        <p:nvSpPr>
          <p:cNvPr id="4" name="Google Shape;530;p2">
            <a:extLst>
              <a:ext uri="{FF2B5EF4-FFF2-40B4-BE49-F238E27FC236}">
                <a16:creationId xmlns:a16="http://schemas.microsoft.com/office/drawing/2014/main" id="{02AEB911-A8EA-83E4-9DCA-9AB855119241}"/>
              </a:ext>
            </a:extLst>
          </p:cNvPr>
          <p:cNvSpPr txBox="1"/>
          <p:nvPr/>
        </p:nvSpPr>
        <p:spPr>
          <a:xfrm>
            <a:off x="9883231" y="5827670"/>
            <a:ext cx="2308769"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Raise your hand.</a:t>
            </a:r>
            <a:br>
              <a:rPr lang="en-US" sz="2000" b="0" i="0" u="none" strike="noStrike" cap="none" dirty="0">
                <a:solidFill>
                  <a:schemeClr val="tx1"/>
                </a:solidFill>
                <a:latin typeface="+mn-lt"/>
                <a:ea typeface="Arial"/>
                <a:cs typeface="Arial"/>
                <a:sym typeface="Arial"/>
              </a:rPr>
            </a:br>
            <a:r>
              <a:rPr lang="en-US" sz="2000" b="0" i="0" u="none" strike="noStrike" cap="none" dirty="0">
                <a:solidFill>
                  <a:schemeClr val="tx1"/>
                </a:solidFill>
                <a:latin typeface="+mn-lt"/>
                <a:ea typeface="Arial"/>
                <a:cs typeface="Arial"/>
                <a:sym typeface="Arial"/>
              </a:rPr>
              <a:t>Talk to the class.</a:t>
            </a:r>
            <a:endParaRPr sz="1400" b="0" i="0" u="none" strike="noStrike" cap="none" dirty="0">
              <a:solidFill>
                <a:schemeClr val="tx1"/>
              </a:solidFill>
              <a:latin typeface="+mn-lt"/>
              <a:ea typeface="Arial"/>
              <a:cs typeface="Arial"/>
              <a:sym typeface="Arial"/>
            </a:endParaRPr>
          </a:p>
        </p:txBody>
      </p:sp>
      <p:pic>
        <p:nvPicPr>
          <p:cNvPr id="7" name="Graphic 6" descr="Hand outline">
            <a:extLst>
              <a:ext uri="{FF2B5EF4-FFF2-40B4-BE49-F238E27FC236}">
                <a16:creationId xmlns:a16="http://schemas.microsoft.com/office/drawing/2014/main" id="{3A3BD052-F0E7-101B-2D95-CE24ADE40E1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284941" y="4915929"/>
            <a:ext cx="823784" cy="823784"/>
          </a:xfrm>
          <a:prstGeom prst="rect">
            <a:avLst/>
          </a:prstGeom>
        </p:spPr>
      </p:pic>
    </p:spTree>
    <p:extLst>
      <p:ext uri="{BB962C8B-B14F-4D97-AF65-F5344CB8AC3E}">
        <p14:creationId xmlns:p14="http://schemas.microsoft.com/office/powerpoint/2010/main" val="40561586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885316-1CDA-B2E1-340D-2D782622A9EE}"/>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DB944BD0-8E94-D499-7FF2-D886DE6D2CBA}"/>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Share - Questions</a:t>
            </a:r>
          </a:p>
        </p:txBody>
      </p:sp>
      <p:sp>
        <p:nvSpPr>
          <p:cNvPr id="2" name="Google Shape;655;p12">
            <a:extLst>
              <a:ext uri="{FF2B5EF4-FFF2-40B4-BE49-F238E27FC236}">
                <a16:creationId xmlns:a16="http://schemas.microsoft.com/office/drawing/2014/main" id="{1F5D0078-FC1E-6A22-8DE4-4F922A54FFA5}"/>
              </a:ext>
            </a:extLst>
          </p:cNvPr>
          <p:cNvSpPr txBox="1">
            <a:spLocks/>
          </p:cNvSpPr>
          <p:nvPr/>
        </p:nvSpPr>
        <p:spPr>
          <a:xfrm>
            <a:off x="931653" y="1713187"/>
            <a:ext cx="10592939" cy="3300247"/>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rtl="0">
              <a:spcBef>
                <a:spcPts val="1000"/>
              </a:spcBef>
              <a:spcAft>
                <a:spcPts val="0"/>
              </a:spcAft>
              <a:buNone/>
            </a:pPr>
            <a:r>
              <a:rPr lang="en-US" b="0" i="0" u="none" strike="noStrike" dirty="0">
                <a:effectLst/>
                <a:latin typeface="+mn-lt"/>
              </a:rPr>
              <a:t>Who would like to read their paragraph about how natural resources should be used? </a:t>
            </a:r>
            <a:endParaRPr lang="en-US" sz="4000" b="0" dirty="0">
              <a:effectLst/>
              <a:latin typeface="+mn-lt"/>
            </a:endParaRPr>
          </a:p>
          <a:p>
            <a:pPr marL="0" indent="0">
              <a:buNone/>
            </a:pPr>
            <a:br>
              <a:rPr lang="en-US" sz="4000" dirty="0">
                <a:latin typeface="+mn-lt"/>
              </a:rPr>
            </a:br>
            <a:endParaRPr lang="en-US" sz="4000" dirty="0">
              <a:latin typeface="+mn-lt"/>
            </a:endParaRPr>
          </a:p>
        </p:txBody>
      </p:sp>
      <p:sp>
        <p:nvSpPr>
          <p:cNvPr id="4" name="Google Shape;530;p2">
            <a:extLst>
              <a:ext uri="{FF2B5EF4-FFF2-40B4-BE49-F238E27FC236}">
                <a16:creationId xmlns:a16="http://schemas.microsoft.com/office/drawing/2014/main" id="{CF5FA9A1-419D-2FA3-363A-5CC7A1782BA5}"/>
              </a:ext>
            </a:extLst>
          </p:cNvPr>
          <p:cNvSpPr txBox="1"/>
          <p:nvPr/>
        </p:nvSpPr>
        <p:spPr>
          <a:xfrm>
            <a:off x="9883231" y="5827670"/>
            <a:ext cx="2308769"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Raise your hand.</a:t>
            </a:r>
            <a:br>
              <a:rPr lang="en-US" sz="2000" b="0" i="0" u="none" strike="noStrike" cap="none" dirty="0">
                <a:solidFill>
                  <a:schemeClr val="tx1"/>
                </a:solidFill>
                <a:latin typeface="+mn-lt"/>
                <a:ea typeface="Arial"/>
                <a:cs typeface="Arial"/>
                <a:sym typeface="Arial"/>
              </a:rPr>
            </a:br>
            <a:r>
              <a:rPr lang="en-US" sz="2000" b="0" i="0" u="none" strike="noStrike" cap="none" dirty="0">
                <a:solidFill>
                  <a:schemeClr val="tx1"/>
                </a:solidFill>
                <a:latin typeface="+mn-lt"/>
                <a:ea typeface="Arial"/>
                <a:cs typeface="Arial"/>
                <a:sym typeface="Arial"/>
              </a:rPr>
              <a:t>Talk to the class.</a:t>
            </a:r>
            <a:endParaRPr sz="1400" b="0" i="0" u="none" strike="noStrike" cap="none" dirty="0">
              <a:solidFill>
                <a:schemeClr val="tx1"/>
              </a:solidFill>
              <a:latin typeface="+mn-lt"/>
              <a:ea typeface="Arial"/>
              <a:cs typeface="Arial"/>
              <a:sym typeface="Arial"/>
            </a:endParaRPr>
          </a:p>
        </p:txBody>
      </p:sp>
      <p:pic>
        <p:nvPicPr>
          <p:cNvPr id="7" name="Graphic 6" descr="Hand outline">
            <a:extLst>
              <a:ext uri="{FF2B5EF4-FFF2-40B4-BE49-F238E27FC236}">
                <a16:creationId xmlns:a16="http://schemas.microsoft.com/office/drawing/2014/main" id="{C1839B13-D257-BFE6-59F8-A1D3BC1AB43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284941" y="4915929"/>
            <a:ext cx="823784" cy="823784"/>
          </a:xfrm>
          <a:prstGeom prst="rect">
            <a:avLst/>
          </a:prstGeom>
        </p:spPr>
      </p:pic>
    </p:spTree>
    <p:extLst>
      <p:ext uri="{BB962C8B-B14F-4D97-AF65-F5344CB8AC3E}">
        <p14:creationId xmlns:p14="http://schemas.microsoft.com/office/powerpoint/2010/main" val="2781939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526;p2">
            <a:extLst>
              <a:ext uri="{FF2B5EF4-FFF2-40B4-BE49-F238E27FC236}">
                <a16:creationId xmlns:a16="http://schemas.microsoft.com/office/drawing/2014/main" id="{436407F1-3FB4-EDE8-0584-66DB72893447}"/>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Independent Practice </a:t>
            </a:r>
          </a:p>
        </p:txBody>
      </p:sp>
      <p:sp>
        <p:nvSpPr>
          <p:cNvPr id="2" name="Google Shape;655;p12">
            <a:extLst>
              <a:ext uri="{FF2B5EF4-FFF2-40B4-BE49-F238E27FC236}">
                <a16:creationId xmlns:a16="http://schemas.microsoft.com/office/drawing/2014/main" id="{7DB9E553-0E93-3993-4856-627350209EB9}"/>
              </a:ext>
            </a:extLst>
          </p:cNvPr>
          <p:cNvSpPr txBox="1">
            <a:spLocks/>
          </p:cNvSpPr>
          <p:nvPr/>
        </p:nvSpPr>
        <p:spPr>
          <a:xfrm>
            <a:off x="431999" y="1713187"/>
            <a:ext cx="11092593" cy="3300247"/>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rtl="0">
              <a:spcBef>
                <a:spcPts val="0"/>
              </a:spcBef>
              <a:spcAft>
                <a:spcPts val="0"/>
              </a:spcAft>
              <a:buNone/>
            </a:pPr>
            <a:r>
              <a:rPr lang="en-US" b="0" i="0" u="none" strike="noStrike" dirty="0">
                <a:effectLst/>
                <a:latin typeface="+mn-lt"/>
              </a:rPr>
              <a:t>Now, you will practice independently identifying claims and evidence, and then you </a:t>
            </a:r>
            <a:r>
              <a:rPr lang="en-US" b="0" i="0" u="none" strike="noStrike">
                <a:effectLst/>
                <a:latin typeface="+mn-lt"/>
              </a:rPr>
              <a:t>will write a </a:t>
            </a:r>
            <a:r>
              <a:rPr lang="en-US" b="0" i="0" u="none" strike="noStrike" dirty="0">
                <a:effectLst/>
                <a:latin typeface="+mn-lt"/>
              </a:rPr>
              <a:t>paragraph that includes your own claim and evidence.</a:t>
            </a:r>
            <a:endParaRPr lang="en-US" b="0" dirty="0">
              <a:effectLst/>
              <a:latin typeface="+mn-lt"/>
            </a:endParaRPr>
          </a:p>
          <a:p>
            <a:pPr marL="0" indent="0" rtl="0">
              <a:spcBef>
                <a:spcPts val="1000"/>
              </a:spcBef>
              <a:spcAft>
                <a:spcPts val="0"/>
              </a:spcAft>
              <a:buNone/>
            </a:pPr>
            <a:br>
              <a:rPr lang="en-US" b="0" dirty="0">
                <a:effectLst/>
                <a:latin typeface="+mn-lt"/>
              </a:rPr>
            </a:br>
            <a:r>
              <a:rPr lang="en-US" b="0" i="0" u="none" strike="noStrike" dirty="0">
                <a:effectLst/>
                <a:latin typeface="+mn-lt"/>
              </a:rPr>
              <a:t>What you will need:</a:t>
            </a:r>
            <a:endParaRPr lang="en-US" b="0" dirty="0">
              <a:effectLst/>
              <a:latin typeface="+mn-lt"/>
            </a:endParaRPr>
          </a:p>
          <a:p>
            <a:pPr marL="793750" indent="-344488" rtl="0" fontAlgn="base">
              <a:spcBef>
                <a:spcPts val="1000"/>
              </a:spcBef>
              <a:spcAft>
                <a:spcPts val="0"/>
              </a:spcAft>
              <a:buFont typeface="Arial" panose="020B0604020202020204" pitchFamily="34" charset="0"/>
              <a:buChar char="•"/>
            </a:pPr>
            <a:r>
              <a:rPr lang="en-US" b="0" i="0" u="none" strike="noStrike" dirty="0">
                <a:effectLst/>
                <a:latin typeface="+mn-lt"/>
              </a:rPr>
              <a:t>“The Benefits of Biofuels” text</a:t>
            </a:r>
          </a:p>
          <a:p>
            <a:pPr marL="793750" indent="-344488" rtl="0" fontAlgn="base">
              <a:spcBef>
                <a:spcPts val="1000"/>
              </a:spcBef>
              <a:spcAft>
                <a:spcPts val="0"/>
              </a:spcAft>
              <a:buFont typeface="Arial" panose="020B0604020202020204" pitchFamily="34" charset="0"/>
              <a:buChar char="•"/>
            </a:pPr>
            <a:r>
              <a:rPr lang="en-US" b="0" i="0" u="none" strike="noStrike" dirty="0">
                <a:effectLst/>
                <a:latin typeface="+mn-lt"/>
              </a:rPr>
              <a:t>Identifying Claims and Evidence Worksheet</a:t>
            </a:r>
          </a:p>
        </p:txBody>
      </p:sp>
      <p:sp>
        <p:nvSpPr>
          <p:cNvPr id="5" name="Google Shape;530;p2">
            <a:extLst>
              <a:ext uri="{FF2B5EF4-FFF2-40B4-BE49-F238E27FC236}">
                <a16:creationId xmlns:a16="http://schemas.microsoft.com/office/drawing/2014/main" id="{D100185E-DF1F-B297-71C3-556AC33EB046}"/>
              </a:ext>
            </a:extLst>
          </p:cNvPr>
          <p:cNvSpPr txBox="1"/>
          <p:nvPr/>
        </p:nvSpPr>
        <p:spPr>
          <a:xfrm>
            <a:off x="9883231" y="6142850"/>
            <a:ext cx="2308769" cy="4320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Read</a:t>
            </a:r>
            <a:endParaRPr sz="1400" b="0" i="0" u="none" strike="noStrike" cap="none" dirty="0">
              <a:solidFill>
                <a:schemeClr val="tx1"/>
              </a:solidFill>
              <a:latin typeface="+mn-lt"/>
              <a:ea typeface="Arial"/>
              <a:cs typeface="Arial"/>
              <a:sym typeface="Arial"/>
            </a:endParaRPr>
          </a:p>
        </p:txBody>
      </p:sp>
      <p:pic>
        <p:nvPicPr>
          <p:cNvPr id="8" name="Graphic 7" descr="Open book outline">
            <a:extLst>
              <a:ext uri="{FF2B5EF4-FFF2-40B4-BE49-F238E27FC236}">
                <a16:creationId xmlns:a16="http://schemas.microsoft.com/office/drawing/2014/main" id="{19E42C95-8898-17DE-29A8-D64FA8AB4DFB}"/>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10695518" y="5470996"/>
            <a:ext cx="684194" cy="684194"/>
          </a:xfrm>
          <a:prstGeom prst="rect">
            <a:avLst/>
          </a:prstGeom>
        </p:spPr>
      </p:pic>
    </p:spTree>
    <p:extLst>
      <p:ext uri="{BB962C8B-B14F-4D97-AF65-F5344CB8AC3E}">
        <p14:creationId xmlns:p14="http://schemas.microsoft.com/office/powerpoint/2010/main" val="37987705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526;p2">
            <a:extLst>
              <a:ext uri="{FF2B5EF4-FFF2-40B4-BE49-F238E27FC236}">
                <a16:creationId xmlns:a16="http://schemas.microsoft.com/office/drawing/2014/main" id="{436407F1-3FB4-EDE8-0584-66DB72893447}"/>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Reflection</a:t>
            </a:r>
          </a:p>
        </p:txBody>
      </p:sp>
      <p:sp>
        <p:nvSpPr>
          <p:cNvPr id="2" name="Google Shape;655;p12">
            <a:extLst>
              <a:ext uri="{FF2B5EF4-FFF2-40B4-BE49-F238E27FC236}">
                <a16:creationId xmlns:a16="http://schemas.microsoft.com/office/drawing/2014/main" id="{7DB9E553-0E93-3993-4856-627350209EB9}"/>
              </a:ext>
            </a:extLst>
          </p:cNvPr>
          <p:cNvSpPr txBox="1">
            <a:spLocks/>
          </p:cNvSpPr>
          <p:nvPr/>
        </p:nvSpPr>
        <p:spPr>
          <a:xfrm>
            <a:off x="431999" y="1500997"/>
            <a:ext cx="11092593" cy="1620804"/>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rtl="0" fontAlgn="base">
              <a:spcBef>
                <a:spcPts val="0"/>
              </a:spcBef>
              <a:spcAft>
                <a:spcPts val="0"/>
              </a:spcAft>
              <a:buNone/>
            </a:pPr>
            <a:r>
              <a:rPr lang="en-US" sz="2800" b="0" i="0" u="none" strike="noStrike" dirty="0">
                <a:effectLst/>
                <a:latin typeface="+mn-lt"/>
              </a:rPr>
              <a:t>Can you:</a:t>
            </a:r>
          </a:p>
          <a:p>
            <a:pPr marL="742950" lvl="1" indent="-285750" rtl="0" fontAlgn="base">
              <a:spcBef>
                <a:spcPts val="500"/>
              </a:spcBef>
              <a:spcAft>
                <a:spcPts val="0"/>
              </a:spcAft>
              <a:buFont typeface="Arial" panose="020B0604020202020204" pitchFamily="34" charset="0"/>
              <a:buChar char="•"/>
            </a:pPr>
            <a:r>
              <a:rPr lang="en-US" sz="2800" b="0" i="0" u="none" strike="noStrike" dirty="0">
                <a:effectLst/>
                <a:latin typeface="+mn-lt"/>
              </a:rPr>
              <a:t>Tell the difference between a </a:t>
            </a:r>
            <a:r>
              <a:rPr lang="en-US" sz="2800" b="1" i="0" u="none" strike="noStrike" dirty="0">
                <a:effectLst/>
                <a:latin typeface="+mn-lt"/>
              </a:rPr>
              <a:t>claim</a:t>
            </a:r>
            <a:r>
              <a:rPr lang="en-US" sz="2800" b="0" i="0" u="none" strike="noStrike" dirty="0">
                <a:effectLst/>
                <a:latin typeface="+mn-lt"/>
              </a:rPr>
              <a:t> and </a:t>
            </a:r>
            <a:r>
              <a:rPr lang="en-US" sz="2800" b="1" i="0" u="none" strike="noStrike" dirty="0">
                <a:effectLst/>
                <a:latin typeface="+mn-lt"/>
              </a:rPr>
              <a:t>evidence</a:t>
            </a:r>
            <a:r>
              <a:rPr lang="en-US" sz="2800" b="0" i="0" u="none" strike="noStrike" dirty="0">
                <a:effectLst/>
                <a:latin typeface="+mn-lt"/>
              </a:rPr>
              <a:t>?</a:t>
            </a:r>
          </a:p>
          <a:p>
            <a:pPr marL="742950" lvl="1" indent="-285750" rtl="0" fontAlgn="base">
              <a:spcBef>
                <a:spcPts val="500"/>
              </a:spcBef>
              <a:spcAft>
                <a:spcPts val="0"/>
              </a:spcAft>
              <a:buFont typeface="Arial" panose="020B0604020202020204" pitchFamily="34" charset="0"/>
              <a:buChar char="•"/>
            </a:pPr>
            <a:r>
              <a:rPr lang="en-US" sz="2800" b="0" i="0" u="none" strike="noStrike" dirty="0">
                <a:effectLst/>
                <a:latin typeface="+mn-lt"/>
              </a:rPr>
              <a:t>Locate the </a:t>
            </a:r>
            <a:r>
              <a:rPr lang="en-US" sz="2800" b="1" i="0" u="none" strike="noStrike" dirty="0">
                <a:effectLst/>
                <a:latin typeface="+mn-lt"/>
              </a:rPr>
              <a:t>claims</a:t>
            </a:r>
            <a:r>
              <a:rPr lang="en-US" sz="2800" b="0" i="0" u="none" strike="noStrike" dirty="0">
                <a:effectLst/>
                <a:latin typeface="+mn-lt"/>
              </a:rPr>
              <a:t> and </a:t>
            </a:r>
            <a:r>
              <a:rPr lang="en-US" sz="2800" b="1" i="0" u="none" strike="noStrike" dirty="0">
                <a:effectLst/>
                <a:latin typeface="+mn-lt"/>
              </a:rPr>
              <a:t>evidence</a:t>
            </a:r>
            <a:r>
              <a:rPr lang="en-US" sz="2800" b="0" i="0" u="none" strike="noStrike" dirty="0">
                <a:effectLst/>
                <a:latin typeface="+mn-lt"/>
              </a:rPr>
              <a:t> in an argument on </a:t>
            </a:r>
            <a:r>
              <a:rPr lang="en-US" sz="2800" b="1" i="0" u="none" strike="noStrike" dirty="0">
                <a:effectLst/>
                <a:latin typeface="+mn-lt"/>
              </a:rPr>
              <a:t>renewable resources?</a:t>
            </a:r>
            <a:endParaRPr lang="en-US" sz="2800" b="0" i="0" u="none" strike="noStrike" dirty="0">
              <a:effectLst/>
              <a:latin typeface="+mn-lt"/>
            </a:endParaRPr>
          </a:p>
          <a:p>
            <a:pPr marL="742950" lvl="1" indent="-285750" rtl="0" fontAlgn="base">
              <a:spcBef>
                <a:spcPts val="500"/>
              </a:spcBef>
              <a:spcAft>
                <a:spcPts val="0"/>
              </a:spcAft>
              <a:buFont typeface="Arial" panose="020B0604020202020204" pitchFamily="34" charset="0"/>
              <a:buChar char="•"/>
            </a:pPr>
            <a:r>
              <a:rPr lang="en-US" sz="2800" b="0" i="0" u="none" strike="noStrike" dirty="0">
                <a:effectLst/>
                <a:latin typeface="+mn-lt"/>
              </a:rPr>
              <a:t>Examine the </a:t>
            </a:r>
            <a:r>
              <a:rPr lang="en-US" sz="2800" b="1" i="0" u="none" strike="noStrike" dirty="0">
                <a:effectLst/>
                <a:latin typeface="+mn-lt"/>
              </a:rPr>
              <a:t>validity</a:t>
            </a:r>
            <a:r>
              <a:rPr lang="en-US" sz="2800" b="0" i="0" u="none" strike="noStrike" dirty="0">
                <a:effectLst/>
                <a:latin typeface="+mn-lt"/>
              </a:rPr>
              <a:t> of an author’s </a:t>
            </a:r>
            <a:r>
              <a:rPr lang="en-US" sz="2800" b="1" i="0" u="none" strike="noStrike" dirty="0">
                <a:effectLst/>
                <a:latin typeface="+mn-lt"/>
              </a:rPr>
              <a:t>reasoning</a:t>
            </a:r>
            <a:r>
              <a:rPr lang="en-US" sz="2800" b="0" i="0" u="none" strike="noStrike" dirty="0">
                <a:effectLst/>
                <a:latin typeface="+mn-lt"/>
              </a:rPr>
              <a:t> in an article?</a:t>
            </a:r>
            <a:br>
              <a:rPr lang="en-US" sz="2800" b="0" i="0" u="none" strike="noStrike" dirty="0">
                <a:effectLst/>
                <a:latin typeface="+mn-lt"/>
              </a:rPr>
            </a:br>
            <a:endParaRPr lang="en-US" sz="2800" b="0" i="0" u="none" strike="noStrike" dirty="0">
              <a:effectLst/>
              <a:latin typeface="+mn-lt"/>
            </a:endParaRPr>
          </a:p>
          <a:p>
            <a:pPr marL="0" indent="0">
              <a:buNone/>
            </a:pPr>
            <a:r>
              <a:rPr lang="en-US" sz="2800" b="0" i="0" u="none" strike="noStrike" dirty="0">
                <a:effectLst/>
                <a:latin typeface="+mn-lt"/>
              </a:rPr>
              <a:t>Write a paragraph that includes a </a:t>
            </a:r>
            <a:r>
              <a:rPr lang="en-US" sz="2800" b="1" i="0" u="none" strike="noStrike" dirty="0">
                <a:effectLst/>
                <a:latin typeface="+mn-lt"/>
              </a:rPr>
              <a:t>claim</a:t>
            </a:r>
            <a:r>
              <a:rPr lang="en-US" sz="2800" b="0" i="0" u="none" strike="noStrike" dirty="0">
                <a:effectLst/>
                <a:latin typeface="+mn-lt"/>
              </a:rPr>
              <a:t> and </a:t>
            </a:r>
            <a:r>
              <a:rPr lang="en-US" sz="2800" b="1" i="0" u="none" strike="noStrike" dirty="0">
                <a:effectLst/>
                <a:latin typeface="+mn-lt"/>
              </a:rPr>
              <a:t>evidence</a:t>
            </a:r>
            <a:r>
              <a:rPr lang="en-US" sz="2800" b="0" i="0" u="none" strike="noStrike" dirty="0">
                <a:effectLst/>
                <a:latin typeface="+mn-lt"/>
              </a:rPr>
              <a:t> about </a:t>
            </a:r>
            <a:r>
              <a:rPr lang="en-US" sz="2800" b="1" i="0" u="none" strike="noStrike" dirty="0">
                <a:effectLst/>
                <a:latin typeface="+mn-lt"/>
              </a:rPr>
              <a:t>renewable or nonrenewable </a:t>
            </a:r>
            <a:r>
              <a:rPr lang="en-US" sz="2800" b="0" i="0" u="none" strike="noStrike" dirty="0">
                <a:effectLst/>
                <a:latin typeface="+mn-lt"/>
              </a:rPr>
              <a:t>resources?</a:t>
            </a:r>
            <a:endParaRPr lang="en-US" dirty="0">
              <a:latin typeface="+mn-lt"/>
            </a:endParaRPr>
          </a:p>
        </p:txBody>
      </p:sp>
      <p:sp>
        <p:nvSpPr>
          <p:cNvPr id="4" name="Google Shape;530;p2">
            <a:extLst>
              <a:ext uri="{FF2B5EF4-FFF2-40B4-BE49-F238E27FC236}">
                <a16:creationId xmlns:a16="http://schemas.microsoft.com/office/drawing/2014/main" id="{B3C94474-1A26-CE1F-8C43-1991B8246527}"/>
              </a:ext>
            </a:extLst>
          </p:cNvPr>
          <p:cNvSpPr txBox="1"/>
          <p:nvPr/>
        </p:nvSpPr>
        <p:spPr>
          <a:xfrm>
            <a:off x="9883231" y="5923831"/>
            <a:ext cx="2308769" cy="432000"/>
          </a:xfrm>
          <a:prstGeom prst="rect">
            <a:avLst/>
          </a:prstGeom>
          <a:no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Ask the teacher if you have questions</a:t>
            </a:r>
            <a:endParaRPr sz="1400" b="0" i="0" u="none" strike="noStrike" cap="none" dirty="0">
              <a:solidFill>
                <a:schemeClr val="tx1"/>
              </a:solidFill>
              <a:latin typeface="+mn-lt"/>
              <a:ea typeface="Arial"/>
              <a:cs typeface="Arial"/>
              <a:sym typeface="Arial"/>
            </a:endParaRPr>
          </a:p>
        </p:txBody>
      </p:sp>
      <p:sp>
        <p:nvSpPr>
          <p:cNvPr id="5" name="Google Shape;530;p2">
            <a:extLst>
              <a:ext uri="{FF2B5EF4-FFF2-40B4-BE49-F238E27FC236}">
                <a16:creationId xmlns:a16="http://schemas.microsoft.com/office/drawing/2014/main" id="{83B9BB94-DCFD-A69A-B19C-4FC9CD1E9BA8}"/>
              </a:ext>
            </a:extLst>
          </p:cNvPr>
          <p:cNvSpPr txBox="1"/>
          <p:nvPr/>
        </p:nvSpPr>
        <p:spPr>
          <a:xfrm>
            <a:off x="8034304" y="6111436"/>
            <a:ext cx="2308769" cy="4320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Listen   |   Think</a:t>
            </a:r>
            <a:endParaRPr sz="1400" b="0" i="0" u="none" strike="noStrike" cap="none" dirty="0">
              <a:solidFill>
                <a:schemeClr val="tx1"/>
              </a:solidFill>
              <a:latin typeface="+mn-lt"/>
              <a:ea typeface="Arial"/>
              <a:cs typeface="Arial"/>
              <a:sym typeface="Arial"/>
            </a:endParaRPr>
          </a:p>
        </p:txBody>
      </p:sp>
      <p:pic>
        <p:nvPicPr>
          <p:cNvPr id="7" name="Graphic 6" descr="Ear outline">
            <a:extLst>
              <a:ext uri="{FF2B5EF4-FFF2-40B4-BE49-F238E27FC236}">
                <a16:creationId xmlns:a16="http://schemas.microsoft.com/office/drawing/2014/main" id="{9AA2CB68-5023-B666-328A-28EE9F1D156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898921" y="5238371"/>
            <a:ext cx="914400" cy="914400"/>
          </a:xfrm>
          <a:prstGeom prst="rect">
            <a:avLst/>
          </a:prstGeom>
        </p:spPr>
      </p:pic>
      <p:pic>
        <p:nvPicPr>
          <p:cNvPr id="11" name="Graphic 10" descr="Idea outline">
            <a:extLst>
              <a:ext uri="{FF2B5EF4-FFF2-40B4-BE49-F238E27FC236}">
                <a16:creationId xmlns:a16="http://schemas.microsoft.com/office/drawing/2014/main" id="{897BA8A2-B698-D707-A8F0-52BFB892928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901140" y="5362133"/>
            <a:ext cx="777698" cy="777698"/>
          </a:xfrm>
          <a:prstGeom prst="rect">
            <a:avLst/>
          </a:prstGeom>
        </p:spPr>
      </p:pic>
      <p:pic>
        <p:nvPicPr>
          <p:cNvPr id="14" name="Google Shape;762;p20" descr="Questions outline">
            <a:extLst>
              <a:ext uri="{FF2B5EF4-FFF2-40B4-BE49-F238E27FC236}">
                <a16:creationId xmlns:a16="http://schemas.microsoft.com/office/drawing/2014/main" id="{B82A49CB-5A1C-F383-B487-A5C41F883E0E}"/>
              </a:ext>
            </a:extLst>
          </p:cNvPr>
          <p:cNvPicPr preferRelativeResize="0"/>
          <p:nvPr/>
        </p:nvPicPr>
        <p:blipFill rotWithShape="1">
          <a:blip r:embed="rId6">
            <a:alphaModFix/>
          </a:blip>
          <a:srcRect/>
          <a:stretch/>
        </p:blipFill>
        <p:spPr>
          <a:xfrm>
            <a:off x="10729958" y="5171340"/>
            <a:ext cx="646008" cy="693991"/>
          </a:xfrm>
          <a:prstGeom prst="rect">
            <a:avLst/>
          </a:prstGeom>
          <a:noFill/>
          <a:ln>
            <a:noFill/>
          </a:ln>
        </p:spPr>
      </p:pic>
    </p:spTree>
    <p:extLst>
      <p:ext uri="{BB962C8B-B14F-4D97-AF65-F5344CB8AC3E}">
        <p14:creationId xmlns:p14="http://schemas.microsoft.com/office/powerpoint/2010/main" val="1496927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1F68A5-7B73-AD73-4001-E47EC3D7EB95}"/>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76EFAB74-28BF-1F34-7260-3A5F32B9DF52}"/>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Your Background Knowledge	</a:t>
            </a:r>
          </a:p>
        </p:txBody>
      </p:sp>
      <p:sp>
        <p:nvSpPr>
          <p:cNvPr id="8" name="Google Shape;530;p2">
            <a:extLst>
              <a:ext uri="{FF2B5EF4-FFF2-40B4-BE49-F238E27FC236}">
                <a16:creationId xmlns:a16="http://schemas.microsoft.com/office/drawing/2014/main" id="{DDAB28E3-4404-799D-21E5-3D67A0A07CA4}"/>
              </a:ext>
            </a:extLst>
          </p:cNvPr>
          <p:cNvSpPr txBox="1"/>
          <p:nvPr/>
        </p:nvSpPr>
        <p:spPr>
          <a:xfrm>
            <a:off x="9883231" y="5827670"/>
            <a:ext cx="2308769"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Raise your hand.</a:t>
            </a:r>
            <a:br>
              <a:rPr lang="en-US" sz="2000" b="0" i="0" u="none" strike="noStrike" cap="none" dirty="0">
                <a:solidFill>
                  <a:schemeClr val="tx1"/>
                </a:solidFill>
                <a:latin typeface="+mn-lt"/>
                <a:ea typeface="Arial"/>
                <a:cs typeface="Arial"/>
                <a:sym typeface="Arial"/>
              </a:rPr>
            </a:br>
            <a:r>
              <a:rPr lang="en-US" sz="2000" b="0" i="0" u="none" strike="noStrike" cap="none" dirty="0">
                <a:solidFill>
                  <a:schemeClr val="tx1"/>
                </a:solidFill>
                <a:latin typeface="+mn-lt"/>
                <a:ea typeface="Arial"/>
                <a:cs typeface="Arial"/>
                <a:sym typeface="Arial"/>
              </a:rPr>
              <a:t>Talk to the class.</a:t>
            </a:r>
            <a:endParaRPr sz="1400" b="0" i="0" u="none" strike="noStrike" cap="none" dirty="0">
              <a:solidFill>
                <a:schemeClr val="tx1"/>
              </a:solidFill>
              <a:latin typeface="+mn-lt"/>
              <a:ea typeface="Arial"/>
              <a:cs typeface="Arial"/>
              <a:sym typeface="Arial"/>
            </a:endParaRPr>
          </a:p>
        </p:txBody>
      </p:sp>
      <p:sp>
        <p:nvSpPr>
          <p:cNvPr id="2" name="Google Shape;535;p3">
            <a:extLst>
              <a:ext uri="{FF2B5EF4-FFF2-40B4-BE49-F238E27FC236}">
                <a16:creationId xmlns:a16="http://schemas.microsoft.com/office/drawing/2014/main" id="{157828B0-9631-B469-2D9C-566949D4716C}"/>
              </a:ext>
            </a:extLst>
          </p:cNvPr>
          <p:cNvSpPr txBox="1">
            <a:spLocks/>
          </p:cNvSpPr>
          <p:nvPr/>
        </p:nvSpPr>
        <p:spPr>
          <a:xfrm>
            <a:off x="838200" y="1791512"/>
            <a:ext cx="10933800" cy="2286218"/>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Clr>
                <a:srgbClr val="3F3F3F"/>
              </a:buClr>
              <a:buSzPts val="3600"/>
              <a:buNone/>
            </a:pPr>
            <a:r>
              <a:rPr lang="en-US" sz="3600" dirty="0"/>
              <a:t>Who remembers some examples of </a:t>
            </a:r>
            <a:r>
              <a:rPr lang="en-US" sz="3600" b="1" dirty="0"/>
              <a:t>renewable resources</a:t>
            </a:r>
            <a:r>
              <a:rPr lang="en-US" sz="3600" dirty="0"/>
              <a:t> from Lesson 1?</a:t>
            </a:r>
            <a:endParaRPr lang="en-US" dirty="0"/>
          </a:p>
          <a:p>
            <a:pPr marL="266700" indent="-152400">
              <a:buClr>
                <a:srgbClr val="3F3F3F"/>
              </a:buClr>
              <a:buSzPts val="1800"/>
              <a:buFont typeface="Arial" panose="020B0604020202020204" pitchFamily="34" charset="0"/>
              <a:buNone/>
            </a:pPr>
            <a:endParaRPr lang="en-US" dirty="0"/>
          </a:p>
        </p:txBody>
      </p:sp>
      <p:pic>
        <p:nvPicPr>
          <p:cNvPr id="6" name="Graphic 5" descr="Hand outline">
            <a:extLst>
              <a:ext uri="{FF2B5EF4-FFF2-40B4-BE49-F238E27FC236}">
                <a16:creationId xmlns:a16="http://schemas.microsoft.com/office/drawing/2014/main" id="{9F2B51AD-45FC-592E-15EA-5B1949A5ECC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284941" y="4915929"/>
            <a:ext cx="823784" cy="823784"/>
          </a:xfrm>
          <a:prstGeom prst="rect">
            <a:avLst/>
          </a:prstGeom>
        </p:spPr>
      </p:pic>
    </p:spTree>
    <p:extLst>
      <p:ext uri="{BB962C8B-B14F-4D97-AF65-F5344CB8AC3E}">
        <p14:creationId xmlns:p14="http://schemas.microsoft.com/office/powerpoint/2010/main" val="2713696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8BB0FE-37C0-1EC9-E1EE-5DA5DC087121}"/>
            </a:ext>
          </a:extLst>
        </p:cNvPr>
        <p:cNvGrpSpPr/>
        <p:nvPr/>
      </p:nvGrpSpPr>
      <p:grpSpPr>
        <a:xfrm>
          <a:off x="0" y="0"/>
          <a:ext cx="0" cy="0"/>
          <a:chOff x="0" y="0"/>
          <a:chExt cx="0" cy="0"/>
        </a:xfrm>
      </p:grpSpPr>
      <p:sp>
        <p:nvSpPr>
          <p:cNvPr id="3" name="Google Shape;526;p2">
            <a:extLst>
              <a:ext uri="{FF2B5EF4-FFF2-40B4-BE49-F238E27FC236}">
                <a16:creationId xmlns:a16="http://schemas.microsoft.com/office/drawing/2014/main" id="{0C9BF6D1-FA16-D1FE-963B-42E4BCB3C7B9}"/>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Your Background Knowledge	</a:t>
            </a:r>
          </a:p>
        </p:txBody>
      </p:sp>
      <p:sp>
        <p:nvSpPr>
          <p:cNvPr id="8" name="Google Shape;530;p2">
            <a:extLst>
              <a:ext uri="{FF2B5EF4-FFF2-40B4-BE49-F238E27FC236}">
                <a16:creationId xmlns:a16="http://schemas.microsoft.com/office/drawing/2014/main" id="{DA808C32-2319-AB91-36C5-B0067E293528}"/>
              </a:ext>
            </a:extLst>
          </p:cNvPr>
          <p:cNvSpPr txBox="1"/>
          <p:nvPr/>
        </p:nvSpPr>
        <p:spPr>
          <a:xfrm>
            <a:off x="9883231" y="5827670"/>
            <a:ext cx="2308769"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Raise your hand.</a:t>
            </a:r>
            <a:br>
              <a:rPr lang="en-US" sz="2000" b="0" i="0" u="none" strike="noStrike" cap="none" dirty="0">
                <a:solidFill>
                  <a:schemeClr val="tx1"/>
                </a:solidFill>
                <a:latin typeface="+mn-lt"/>
                <a:ea typeface="Arial"/>
                <a:cs typeface="Arial"/>
                <a:sym typeface="Arial"/>
              </a:rPr>
            </a:br>
            <a:r>
              <a:rPr lang="en-US" sz="2000" b="0" i="0" u="none" strike="noStrike" cap="none" dirty="0">
                <a:solidFill>
                  <a:schemeClr val="tx1"/>
                </a:solidFill>
                <a:latin typeface="+mn-lt"/>
                <a:ea typeface="Arial"/>
                <a:cs typeface="Arial"/>
                <a:sym typeface="Arial"/>
              </a:rPr>
              <a:t>Talk to the class.</a:t>
            </a:r>
            <a:endParaRPr sz="1400" b="0" i="0" u="none" strike="noStrike" cap="none" dirty="0">
              <a:solidFill>
                <a:schemeClr val="tx1"/>
              </a:solidFill>
              <a:latin typeface="+mn-lt"/>
              <a:ea typeface="Arial"/>
              <a:cs typeface="Arial"/>
              <a:sym typeface="Arial"/>
            </a:endParaRPr>
          </a:p>
        </p:txBody>
      </p:sp>
      <p:sp>
        <p:nvSpPr>
          <p:cNvPr id="2" name="Google Shape;535;p3">
            <a:extLst>
              <a:ext uri="{FF2B5EF4-FFF2-40B4-BE49-F238E27FC236}">
                <a16:creationId xmlns:a16="http://schemas.microsoft.com/office/drawing/2014/main" id="{D9B03B46-D019-B795-21BA-6B1A5B8EA89B}"/>
              </a:ext>
            </a:extLst>
          </p:cNvPr>
          <p:cNvSpPr txBox="1">
            <a:spLocks/>
          </p:cNvSpPr>
          <p:nvPr/>
        </p:nvSpPr>
        <p:spPr>
          <a:xfrm>
            <a:off x="838200" y="1791512"/>
            <a:ext cx="10933800" cy="2286218"/>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Clr>
                <a:srgbClr val="3F3F3F"/>
              </a:buClr>
              <a:buSzPts val="3600"/>
              <a:buNone/>
            </a:pPr>
            <a:r>
              <a:rPr lang="en-US" sz="3600" dirty="0"/>
              <a:t>Who remembers some examples of </a:t>
            </a:r>
            <a:r>
              <a:rPr lang="en-US" sz="3600" b="1" dirty="0"/>
              <a:t>nonrenewable resources</a:t>
            </a:r>
            <a:r>
              <a:rPr lang="en-US" sz="3600" dirty="0"/>
              <a:t> from Lesson 1?</a:t>
            </a:r>
            <a:endParaRPr lang="en-US" dirty="0"/>
          </a:p>
          <a:p>
            <a:pPr marL="266700" indent="-152400">
              <a:buClr>
                <a:srgbClr val="3F3F3F"/>
              </a:buClr>
              <a:buSzPts val="1800"/>
              <a:buFont typeface="Arial" panose="020B0604020202020204" pitchFamily="34" charset="0"/>
              <a:buNone/>
            </a:pPr>
            <a:endParaRPr lang="en-US" dirty="0"/>
          </a:p>
        </p:txBody>
      </p:sp>
      <p:pic>
        <p:nvPicPr>
          <p:cNvPr id="6" name="Graphic 5" descr="Hand outline">
            <a:extLst>
              <a:ext uri="{FF2B5EF4-FFF2-40B4-BE49-F238E27FC236}">
                <a16:creationId xmlns:a16="http://schemas.microsoft.com/office/drawing/2014/main" id="{098A2B4F-B1D6-9DD9-69C8-BF4FBC62841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284941" y="4915929"/>
            <a:ext cx="823784" cy="823784"/>
          </a:xfrm>
          <a:prstGeom prst="rect">
            <a:avLst/>
          </a:prstGeom>
        </p:spPr>
      </p:pic>
    </p:spTree>
    <p:extLst>
      <p:ext uri="{BB962C8B-B14F-4D97-AF65-F5344CB8AC3E}">
        <p14:creationId xmlns:p14="http://schemas.microsoft.com/office/powerpoint/2010/main" val="1324441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526;p2">
            <a:extLst>
              <a:ext uri="{FF2B5EF4-FFF2-40B4-BE49-F238E27FC236}">
                <a16:creationId xmlns:a16="http://schemas.microsoft.com/office/drawing/2014/main" id="{436407F1-3FB4-EDE8-0584-66DB72893447}"/>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What is a Claim?</a:t>
            </a:r>
          </a:p>
        </p:txBody>
      </p:sp>
      <p:sp>
        <p:nvSpPr>
          <p:cNvPr id="5" name="Google Shape;553;p5">
            <a:extLst>
              <a:ext uri="{FF2B5EF4-FFF2-40B4-BE49-F238E27FC236}">
                <a16:creationId xmlns:a16="http://schemas.microsoft.com/office/drawing/2014/main" id="{EB67B17E-022A-6850-FD43-3EB5F70304B4}"/>
              </a:ext>
            </a:extLst>
          </p:cNvPr>
          <p:cNvSpPr txBox="1">
            <a:spLocks/>
          </p:cNvSpPr>
          <p:nvPr/>
        </p:nvSpPr>
        <p:spPr>
          <a:xfrm>
            <a:off x="838200" y="1305572"/>
            <a:ext cx="10652185" cy="4387862"/>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4488" indent="-344488" rtl="0" fontAlgn="base">
              <a:spcBef>
                <a:spcPts val="0"/>
              </a:spcBef>
              <a:spcAft>
                <a:spcPts val="0"/>
              </a:spcAft>
              <a:buFont typeface="Arial" panose="020B0604020202020204" pitchFamily="34" charset="0"/>
              <a:buChar char="•"/>
            </a:pPr>
            <a:r>
              <a:rPr lang="en-US" b="0" i="0" u="none" strike="noStrike" dirty="0">
                <a:effectLst/>
                <a:latin typeface="+mn-lt"/>
              </a:rPr>
              <a:t>The GED® defines a </a:t>
            </a:r>
            <a:r>
              <a:rPr lang="en-US" b="1" i="0" u="none" strike="noStrike" dirty="0">
                <a:effectLst/>
                <a:latin typeface="+mn-lt"/>
              </a:rPr>
              <a:t>claim</a:t>
            </a:r>
            <a:r>
              <a:rPr lang="en-US" b="0" i="0" u="none" strike="noStrike" dirty="0">
                <a:effectLst/>
                <a:latin typeface="+mn-lt"/>
              </a:rPr>
              <a:t> as </a:t>
            </a:r>
            <a:r>
              <a:rPr lang="en-US" b="0" i="1" u="none" strike="noStrike" dirty="0">
                <a:effectLst/>
                <a:latin typeface="+mn-lt"/>
              </a:rPr>
              <a:t>an assertion of something as fact</a:t>
            </a:r>
            <a:r>
              <a:rPr lang="en-US" b="0" i="0" u="none" strike="noStrike" dirty="0">
                <a:effectLst/>
                <a:latin typeface="+mn-lt"/>
              </a:rPr>
              <a:t>. </a:t>
            </a:r>
          </a:p>
          <a:p>
            <a:pPr marL="801688" lvl="2" indent="-344488" fontAlgn="base">
              <a:spcBef>
                <a:spcPts val="0"/>
              </a:spcBef>
            </a:pPr>
            <a:r>
              <a:rPr lang="en-US" sz="2800" b="0" i="0" u="none" strike="noStrike" dirty="0">
                <a:effectLst/>
                <a:latin typeface="+mn-lt"/>
              </a:rPr>
              <a:t>An </a:t>
            </a:r>
            <a:r>
              <a:rPr lang="en-US" sz="2800" b="0" i="1" u="none" strike="noStrike" dirty="0">
                <a:effectLst/>
                <a:latin typeface="+mn-lt"/>
              </a:rPr>
              <a:t>assertion</a:t>
            </a:r>
            <a:r>
              <a:rPr lang="en-US" sz="2800" b="0" i="0" u="none" strike="noStrike" dirty="0">
                <a:effectLst/>
                <a:latin typeface="+mn-lt"/>
              </a:rPr>
              <a:t> is a statement made in an argument.</a:t>
            </a:r>
          </a:p>
          <a:p>
            <a:pPr marL="344488" indent="-344488" rtl="0" fontAlgn="base">
              <a:lnSpc>
                <a:spcPct val="100000"/>
              </a:lnSpc>
              <a:spcBef>
                <a:spcPts val="1200"/>
              </a:spcBef>
              <a:spcAft>
                <a:spcPts val="0"/>
              </a:spcAft>
              <a:buFont typeface="Arial" panose="020B0604020202020204" pitchFamily="34" charset="0"/>
              <a:buChar char="•"/>
            </a:pPr>
            <a:r>
              <a:rPr lang="en-US" b="0" i="0" u="none" strike="noStrike" dirty="0">
                <a:effectLst/>
                <a:latin typeface="+mn-lt"/>
              </a:rPr>
              <a:t>Every well-constructed argument has a claim. </a:t>
            </a:r>
          </a:p>
          <a:p>
            <a:pPr marL="344488" indent="-344488" rtl="0" fontAlgn="base">
              <a:lnSpc>
                <a:spcPct val="100000"/>
              </a:lnSpc>
              <a:spcBef>
                <a:spcPts val="1200"/>
              </a:spcBef>
              <a:spcAft>
                <a:spcPts val="0"/>
              </a:spcAft>
              <a:buFont typeface="Arial" panose="020B0604020202020204" pitchFamily="34" charset="0"/>
              <a:buChar char="•"/>
            </a:pPr>
            <a:r>
              <a:rPr lang="en-US" b="0" i="0" u="none" strike="noStrike" dirty="0">
                <a:effectLst/>
                <a:latin typeface="+mn-lt"/>
              </a:rPr>
              <a:t>The claim is often no longer than one or two sentences. It can show up at the very beginning of the text or end of the first paragraph. It also sometimes shows up in the conclusion, at the end of the text.</a:t>
            </a:r>
          </a:p>
          <a:p>
            <a:pPr marL="344488" indent="-344488" rtl="0" fontAlgn="base">
              <a:lnSpc>
                <a:spcPct val="100000"/>
              </a:lnSpc>
              <a:spcBef>
                <a:spcPts val="1200"/>
              </a:spcBef>
              <a:spcAft>
                <a:spcPts val="0"/>
              </a:spcAft>
              <a:buFont typeface="Arial" panose="020B0604020202020204" pitchFamily="34" charset="0"/>
              <a:buChar char="•"/>
            </a:pPr>
            <a:r>
              <a:rPr lang="en-US" b="0" i="0" u="none" strike="noStrike" dirty="0">
                <a:effectLst/>
                <a:latin typeface="+mn-lt"/>
              </a:rPr>
              <a:t>In your GED® or </a:t>
            </a:r>
            <a:r>
              <a:rPr lang="en-US" b="0" i="0" u="none" strike="noStrike" dirty="0" err="1">
                <a:effectLst/>
                <a:latin typeface="+mn-lt"/>
              </a:rPr>
              <a:t>HiSET</a:t>
            </a:r>
            <a:r>
              <a:rPr lang="en-US" b="0" i="0" u="none" strike="noStrike" dirty="0">
                <a:effectLst/>
                <a:latin typeface="+mn-lt"/>
              </a:rPr>
              <a:t>® essay you will need to include a claim that states which of two articles you are given presents the best argument.</a:t>
            </a:r>
          </a:p>
          <a:p>
            <a:pPr marL="266700" indent="-152400">
              <a:buClr>
                <a:srgbClr val="3F3F3F"/>
              </a:buClr>
              <a:buSzPts val="1800"/>
              <a:buFont typeface="Arial" panose="020B0604020202020204" pitchFamily="34" charset="0"/>
              <a:buNone/>
            </a:pPr>
            <a:endParaRPr lang="en-US" dirty="0">
              <a:latin typeface="+mn-lt"/>
            </a:endParaRPr>
          </a:p>
          <a:p>
            <a:pPr marL="266700" indent="-152400">
              <a:buClr>
                <a:srgbClr val="3F3F3F"/>
              </a:buClr>
              <a:buSzPts val="1800"/>
              <a:buFont typeface="Arial" panose="020B0604020202020204" pitchFamily="34" charset="0"/>
              <a:buNone/>
            </a:pPr>
            <a:endParaRPr lang="en-US" dirty="0">
              <a:latin typeface="+mn-lt"/>
            </a:endParaRPr>
          </a:p>
        </p:txBody>
      </p:sp>
      <p:sp>
        <p:nvSpPr>
          <p:cNvPr id="2" name="Google Shape;530;p2">
            <a:extLst>
              <a:ext uri="{FF2B5EF4-FFF2-40B4-BE49-F238E27FC236}">
                <a16:creationId xmlns:a16="http://schemas.microsoft.com/office/drawing/2014/main" id="{5C36EFF4-2D6A-4C7B-CD8F-5A8CA7D38698}"/>
              </a:ext>
            </a:extLst>
          </p:cNvPr>
          <p:cNvSpPr txBox="1"/>
          <p:nvPr/>
        </p:nvSpPr>
        <p:spPr>
          <a:xfrm>
            <a:off x="9883231" y="6142850"/>
            <a:ext cx="2308769"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Listen   |   Watch</a:t>
            </a:r>
            <a:endParaRPr sz="1400" b="0" i="0" u="none" strike="noStrike" cap="none" dirty="0">
              <a:solidFill>
                <a:schemeClr val="tx1"/>
              </a:solidFill>
              <a:latin typeface="+mn-lt"/>
              <a:ea typeface="Arial"/>
              <a:cs typeface="Arial"/>
              <a:sym typeface="Arial"/>
            </a:endParaRPr>
          </a:p>
        </p:txBody>
      </p:sp>
      <p:pic>
        <p:nvPicPr>
          <p:cNvPr id="4" name="Graphic 3" descr="Ear outline">
            <a:extLst>
              <a:ext uri="{FF2B5EF4-FFF2-40B4-BE49-F238E27FC236}">
                <a16:creationId xmlns:a16="http://schemas.microsoft.com/office/drawing/2014/main" id="{92E2FC92-53CF-AC32-2465-8A841A228E5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883231" y="5382810"/>
            <a:ext cx="772380" cy="772380"/>
          </a:xfrm>
          <a:prstGeom prst="rect">
            <a:avLst/>
          </a:prstGeom>
        </p:spPr>
      </p:pic>
      <p:pic>
        <p:nvPicPr>
          <p:cNvPr id="7" name="Graphic 6" descr="Eyes with solid fill">
            <a:extLst>
              <a:ext uri="{FF2B5EF4-FFF2-40B4-BE49-F238E27FC236}">
                <a16:creationId xmlns:a16="http://schemas.microsoft.com/office/drawing/2014/main" id="{C7724000-F131-836A-EA65-3333D45EDA9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848826" y="5470996"/>
            <a:ext cx="684194" cy="684194"/>
          </a:xfrm>
          <a:prstGeom prst="rect">
            <a:avLst/>
          </a:prstGeom>
        </p:spPr>
      </p:pic>
    </p:spTree>
    <p:extLst>
      <p:ext uri="{BB962C8B-B14F-4D97-AF65-F5344CB8AC3E}">
        <p14:creationId xmlns:p14="http://schemas.microsoft.com/office/powerpoint/2010/main" val="3772793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526;p2">
            <a:extLst>
              <a:ext uri="{FF2B5EF4-FFF2-40B4-BE49-F238E27FC236}">
                <a16:creationId xmlns:a16="http://schemas.microsoft.com/office/drawing/2014/main" id="{436407F1-3FB4-EDE8-0584-66DB72893447}"/>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What is Evidence?</a:t>
            </a:r>
          </a:p>
        </p:txBody>
      </p:sp>
      <p:sp>
        <p:nvSpPr>
          <p:cNvPr id="2" name="Google Shape;564;p6">
            <a:extLst>
              <a:ext uri="{FF2B5EF4-FFF2-40B4-BE49-F238E27FC236}">
                <a16:creationId xmlns:a16="http://schemas.microsoft.com/office/drawing/2014/main" id="{3A0DFC74-FAB8-2418-E319-1EBD46F623BB}"/>
              </a:ext>
            </a:extLst>
          </p:cNvPr>
          <p:cNvSpPr txBox="1">
            <a:spLocks/>
          </p:cNvSpPr>
          <p:nvPr/>
        </p:nvSpPr>
        <p:spPr>
          <a:xfrm>
            <a:off x="586596" y="1446557"/>
            <a:ext cx="11185404" cy="3624506"/>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rtl="0" fontAlgn="base">
              <a:spcBef>
                <a:spcPts val="0"/>
              </a:spcBef>
              <a:spcAft>
                <a:spcPts val="0"/>
              </a:spcAft>
              <a:buFont typeface="Arial" panose="020B0604020202020204" pitchFamily="34" charset="0"/>
              <a:buChar char="•"/>
            </a:pPr>
            <a:r>
              <a:rPr lang="en-US" b="0" i="0" u="none" strike="noStrike" dirty="0">
                <a:effectLst/>
                <a:latin typeface="+mn-lt"/>
              </a:rPr>
              <a:t>The GED defines </a:t>
            </a:r>
            <a:r>
              <a:rPr lang="en-US" b="1" i="0" u="none" strike="noStrike" dirty="0">
                <a:effectLst/>
                <a:latin typeface="+mn-lt"/>
              </a:rPr>
              <a:t>evidence</a:t>
            </a:r>
            <a:r>
              <a:rPr lang="en-US" b="0" i="0" u="none" strike="noStrike" dirty="0">
                <a:effectLst/>
                <a:latin typeface="+mn-lt"/>
              </a:rPr>
              <a:t> as </a:t>
            </a:r>
            <a:r>
              <a:rPr lang="en-US" b="0" i="1" u="none" strike="noStrike" dirty="0">
                <a:effectLst/>
                <a:latin typeface="+mn-lt"/>
              </a:rPr>
              <a:t>that which tends to prove or disprove something; grounds for belief</a:t>
            </a:r>
            <a:r>
              <a:rPr lang="en-US" b="0" i="0" u="none" strike="noStrike" dirty="0">
                <a:effectLst/>
                <a:latin typeface="+mn-lt"/>
              </a:rPr>
              <a:t>. </a:t>
            </a:r>
          </a:p>
          <a:p>
            <a:pPr marL="742950" lvl="1" indent="-285750" rtl="0" fontAlgn="base">
              <a:spcBef>
                <a:spcPts val="500"/>
              </a:spcBef>
              <a:spcAft>
                <a:spcPts val="0"/>
              </a:spcAft>
              <a:buFont typeface="Arial" panose="020B0604020202020204" pitchFamily="34" charset="0"/>
              <a:buChar char="•"/>
            </a:pPr>
            <a:r>
              <a:rPr lang="en-US" sz="2800" b="0" i="1" u="none" strike="noStrike" dirty="0">
                <a:effectLst/>
                <a:latin typeface="+mn-lt"/>
              </a:rPr>
              <a:t>Grounds for belief  </a:t>
            </a:r>
            <a:r>
              <a:rPr lang="en-US" sz="2800" b="0" i="0" u="none" strike="noStrike" dirty="0">
                <a:effectLst/>
                <a:latin typeface="+mn-lt"/>
              </a:rPr>
              <a:t>is an idiom that means a basis for belief.</a:t>
            </a:r>
            <a:endParaRPr lang="en-US" sz="2800" b="0" i="1" u="none" strike="noStrike" dirty="0">
              <a:effectLst/>
              <a:latin typeface="+mn-lt"/>
            </a:endParaRPr>
          </a:p>
          <a:p>
            <a:pPr rtl="0" fontAlgn="base">
              <a:lnSpc>
                <a:spcPct val="100000"/>
              </a:lnSpc>
              <a:spcBef>
                <a:spcPts val="1200"/>
              </a:spcBef>
              <a:spcAft>
                <a:spcPts val="0"/>
              </a:spcAft>
              <a:buFont typeface="Arial" panose="020B0604020202020204" pitchFamily="34" charset="0"/>
              <a:buChar char="•"/>
            </a:pPr>
            <a:r>
              <a:rPr lang="en-US" b="0" i="0" u="none" strike="noStrike" dirty="0">
                <a:effectLst/>
                <a:latin typeface="+mn-lt"/>
              </a:rPr>
              <a:t>Every well-constructed argument includes multiple types of evidence. </a:t>
            </a:r>
          </a:p>
          <a:p>
            <a:pPr rtl="0" fontAlgn="base">
              <a:lnSpc>
                <a:spcPct val="100000"/>
              </a:lnSpc>
              <a:spcBef>
                <a:spcPts val="1200"/>
              </a:spcBef>
              <a:spcAft>
                <a:spcPts val="0"/>
              </a:spcAft>
              <a:buFont typeface="Arial" panose="020B0604020202020204" pitchFamily="34" charset="0"/>
              <a:buChar char="•"/>
            </a:pPr>
            <a:r>
              <a:rPr lang="en-US" b="0" i="0" u="none" strike="noStrike" dirty="0">
                <a:effectLst/>
                <a:latin typeface="+mn-lt"/>
              </a:rPr>
              <a:t>Types of evidence include factual, statistics or data, examples or anecdotes, expert </a:t>
            </a:r>
            <a:r>
              <a:rPr lang="en-US" dirty="0">
                <a:latin typeface="+mn-lt"/>
              </a:rPr>
              <a:t>t</a:t>
            </a:r>
            <a:r>
              <a:rPr lang="en-US" b="0" i="0" u="none" strike="noStrike" dirty="0">
                <a:effectLst/>
                <a:latin typeface="+mn-lt"/>
              </a:rPr>
              <a:t>estimony, logical </a:t>
            </a:r>
            <a:r>
              <a:rPr lang="en-US" dirty="0">
                <a:latin typeface="+mn-lt"/>
              </a:rPr>
              <a:t>r</a:t>
            </a:r>
            <a:r>
              <a:rPr lang="en-US" b="0" i="0" u="none" strike="noStrike" dirty="0">
                <a:effectLst/>
                <a:latin typeface="+mn-lt"/>
              </a:rPr>
              <a:t>easoning, and emotional </a:t>
            </a:r>
            <a:r>
              <a:rPr lang="en-US" dirty="0">
                <a:latin typeface="+mn-lt"/>
              </a:rPr>
              <a:t>a</a:t>
            </a:r>
            <a:r>
              <a:rPr lang="en-US" b="0" i="0" u="none" strike="noStrike" dirty="0">
                <a:effectLst/>
                <a:latin typeface="+mn-lt"/>
              </a:rPr>
              <a:t>ppeal.</a:t>
            </a:r>
          </a:p>
          <a:p>
            <a:pPr rtl="0" fontAlgn="base">
              <a:lnSpc>
                <a:spcPct val="100000"/>
              </a:lnSpc>
              <a:spcBef>
                <a:spcPts val="1200"/>
              </a:spcBef>
              <a:spcAft>
                <a:spcPts val="0"/>
              </a:spcAft>
              <a:buFont typeface="Arial" panose="020B0604020202020204" pitchFamily="34" charset="0"/>
              <a:buChar char="•"/>
            </a:pPr>
            <a:r>
              <a:rPr lang="en-US" b="0" i="0" u="none" strike="noStrike" dirty="0">
                <a:effectLst/>
                <a:latin typeface="+mn-lt"/>
              </a:rPr>
              <a:t>In your GED® or </a:t>
            </a:r>
            <a:r>
              <a:rPr lang="en-US" b="0" i="0" u="none" strike="noStrike" dirty="0" err="1">
                <a:effectLst/>
                <a:latin typeface="+mn-lt"/>
              </a:rPr>
              <a:t>HiSET</a:t>
            </a:r>
            <a:r>
              <a:rPr lang="en-US" b="0" i="0" u="none" strike="noStrike" dirty="0">
                <a:effectLst/>
                <a:latin typeface="+mn-lt"/>
              </a:rPr>
              <a:t>® essay, you will need to include evidence from the texts that supports your claim.</a:t>
            </a:r>
          </a:p>
        </p:txBody>
      </p:sp>
      <p:sp>
        <p:nvSpPr>
          <p:cNvPr id="4" name="Google Shape;530;p2">
            <a:extLst>
              <a:ext uri="{FF2B5EF4-FFF2-40B4-BE49-F238E27FC236}">
                <a16:creationId xmlns:a16="http://schemas.microsoft.com/office/drawing/2014/main" id="{70C3FDF3-21BD-0F35-3B0F-3F5D952074F8}"/>
              </a:ext>
            </a:extLst>
          </p:cNvPr>
          <p:cNvSpPr txBox="1"/>
          <p:nvPr/>
        </p:nvSpPr>
        <p:spPr>
          <a:xfrm>
            <a:off x="9883231" y="6142850"/>
            <a:ext cx="2308769"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Listen   |   Watch</a:t>
            </a:r>
            <a:endParaRPr sz="1400" b="0" i="0" u="none" strike="noStrike" cap="none" dirty="0">
              <a:solidFill>
                <a:schemeClr val="tx1"/>
              </a:solidFill>
              <a:latin typeface="+mn-lt"/>
              <a:ea typeface="Arial"/>
              <a:cs typeface="Arial"/>
              <a:sym typeface="Arial"/>
            </a:endParaRPr>
          </a:p>
        </p:txBody>
      </p:sp>
      <p:pic>
        <p:nvPicPr>
          <p:cNvPr id="7" name="Graphic 6" descr="Ear outline">
            <a:extLst>
              <a:ext uri="{FF2B5EF4-FFF2-40B4-BE49-F238E27FC236}">
                <a16:creationId xmlns:a16="http://schemas.microsoft.com/office/drawing/2014/main" id="{D3E30423-E0F3-97C9-BD4D-4B7D5CB6177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883231" y="5382810"/>
            <a:ext cx="772380" cy="772380"/>
          </a:xfrm>
          <a:prstGeom prst="rect">
            <a:avLst/>
          </a:prstGeom>
        </p:spPr>
      </p:pic>
      <p:pic>
        <p:nvPicPr>
          <p:cNvPr id="9" name="Graphic 8" descr="Eyes with solid fill">
            <a:extLst>
              <a:ext uri="{FF2B5EF4-FFF2-40B4-BE49-F238E27FC236}">
                <a16:creationId xmlns:a16="http://schemas.microsoft.com/office/drawing/2014/main" id="{D5C38A1F-8733-AEBC-37EF-14780C5FE93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848826" y="5470996"/>
            <a:ext cx="684194" cy="684194"/>
          </a:xfrm>
          <a:prstGeom prst="rect">
            <a:avLst/>
          </a:prstGeom>
        </p:spPr>
      </p:pic>
    </p:spTree>
    <p:extLst>
      <p:ext uri="{BB962C8B-B14F-4D97-AF65-F5344CB8AC3E}">
        <p14:creationId xmlns:p14="http://schemas.microsoft.com/office/powerpoint/2010/main" val="666110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526;p2">
            <a:extLst>
              <a:ext uri="{FF2B5EF4-FFF2-40B4-BE49-F238E27FC236}">
                <a16:creationId xmlns:a16="http://schemas.microsoft.com/office/drawing/2014/main" id="{436407F1-3FB4-EDE8-0584-66DB72893447}"/>
              </a:ext>
            </a:extLst>
          </p:cNvPr>
          <p:cNvSpPr txBox="1">
            <a:spLocks noGrp="1"/>
          </p:cNvSpPr>
          <p:nvPr>
            <p:ph type="title" idx="4294967295"/>
          </p:nvPr>
        </p:nvSpPr>
        <p:spPr>
          <a:xfrm>
            <a:off x="432000" y="426762"/>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Claim vs. Evidence – What’s the Difference?</a:t>
            </a:r>
          </a:p>
        </p:txBody>
      </p:sp>
      <p:sp>
        <p:nvSpPr>
          <p:cNvPr id="4" name="Google Shape;530;p2">
            <a:extLst>
              <a:ext uri="{FF2B5EF4-FFF2-40B4-BE49-F238E27FC236}">
                <a16:creationId xmlns:a16="http://schemas.microsoft.com/office/drawing/2014/main" id="{70C3FDF3-21BD-0F35-3B0F-3F5D952074F8}"/>
              </a:ext>
            </a:extLst>
          </p:cNvPr>
          <p:cNvSpPr txBox="1"/>
          <p:nvPr/>
        </p:nvSpPr>
        <p:spPr>
          <a:xfrm>
            <a:off x="9883231" y="6142850"/>
            <a:ext cx="2308769"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Listen   |   Watch</a:t>
            </a:r>
            <a:endParaRPr sz="1400" b="0" i="0" u="none" strike="noStrike" cap="none" dirty="0">
              <a:solidFill>
                <a:schemeClr val="tx1"/>
              </a:solidFill>
              <a:latin typeface="+mn-lt"/>
              <a:ea typeface="Arial"/>
              <a:cs typeface="Arial"/>
              <a:sym typeface="Arial"/>
            </a:endParaRPr>
          </a:p>
        </p:txBody>
      </p:sp>
      <p:pic>
        <p:nvPicPr>
          <p:cNvPr id="7" name="Graphic 6" descr="Ear outline">
            <a:extLst>
              <a:ext uri="{FF2B5EF4-FFF2-40B4-BE49-F238E27FC236}">
                <a16:creationId xmlns:a16="http://schemas.microsoft.com/office/drawing/2014/main" id="{D3E30423-E0F3-97C9-BD4D-4B7D5CB6177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883231" y="5382810"/>
            <a:ext cx="772380" cy="772380"/>
          </a:xfrm>
          <a:prstGeom prst="rect">
            <a:avLst/>
          </a:prstGeom>
        </p:spPr>
      </p:pic>
      <p:pic>
        <p:nvPicPr>
          <p:cNvPr id="9" name="Graphic 8" descr="Eyes with solid fill">
            <a:extLst>
              <a:ext uri="{FF2B5EF4-FFF2-40B4-BE49-F238E27FC236}">
                <a16:creationId xmlns:a16="http://schemas.microsoft.com/office/drawing/2014/main" id="{D5C38A1F-8733-AEBC-37EF-14780C5FE93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848826" y="5470996"/>
            <a:ext cx="684194" cy="684194"/>
          </a:xfrm>
          <a:prstGeom prst="rect">
            <a:avLst/>
          </a:prstGeom>
        </p:spPr>
      </p:pic>
      <p:sp>
        <p:nvSpPr>
          <p:cNvPr id="6" name="Google Shape;580;p7">
            <a:extLst>
              <a:ext uri="{FF2B5EF4-FFF2-40B4-BE49-F238E27FC236}">
                <a16:creationId xmlns:a16="http://schemas.microsoft.com/office/drawing/2014/main" id="{66574F80-AA0B-EB04-E934-4F7BBDA3BB20}"/>
              </a:ext>
            </a:extLst>
          </p:cNvPr>
          <p:cNvSpPr txBox="1">
            <a:spLocks/>
          </p:cNvSpPr>
          <p:nvPr/>
        </p:nvSpPr>
        <p:spPr>
          <a:xfrm>
            <a:off x="601470" y="899522"/>
            <a:ext cx="10989059" cy="5340593"/>
          </a:xfrm>
          <a:prstGeom prst="rect">
            <a:avLst/>
          </a:prstGeom>
          <a:noFill/>
          <a:ln>
            <a:noFill/>
          </a:ln>
        </p:spPr>
        <p:txBody>
          <a:bodyPr spcFirstLastPara="1" wrap="square" lIns="0" tIns="0" rIns="0" bIns="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rtl="0" fontAlgn="base">
              <a:spcBef>
                <a:spcPts val="0"/>
              </a:spcBef>
              <a:spcAft>
                <a:spcPts val="0"/>
              </a:spcAft>
              <a:buNone/>
            </a:pPr>
            <a:r>
              <a:rPr lang="en-US" sz="2800" b="1" i="0" u="none" strike="noStrike" dirty="0">
                <a:solidFill>
                  <a:schemeClr val="accent3"/>
                </a:solidFill>
                <a:effectLst/>
                <a:latin typeface="+mn-lt"/>
              </a:rPr>
              <a:t>View the Sample Completed Organizer. Once you’re done reading, think about the following questions. Be ready to talk about them with a partner.</a:t>
            </a:r>
          </a:p>
          <a:p>
            <a:pPr marL="742950" lvl="1" indent="-285750" rtl="0" fontAlgn="base">
              <a:lnSpc>
                <a:spcPct val="100000"/>
              </a:lnSpc>
              <a:spcBef>
                <a:spcPts val="1200"/>
              </a:spcBef>
              <a:spcAft>
                <a:spcPts val="0"/>
              </a:spcAft>
              <a:buFont typeface="Arial" panose="020B0604020202020204" pitchFamily="34" charset="0"/>
              <a:buChar char="•"/>
            </a:pPr>
            <a:r>
              <a:rPr lang="en-US" sz="2800" b="0" i="0" u="none" strike="noStrike" dirty="0">
                <a:effectLst/>
                <a:latin typeface="+mn-lt"/>
              </a:rPr>
              <a:t>How is the claim different from the samples of evidence in the third column?</a:t>
            </a:r>
          </a:p>
          <a:p>
            <a:pPr marL="742950" lvl="1" indent="-285750" rtl="0" fontAlgn="base">
              <a:lnSpc>
                <a:spcPct val="100000"/>
              </a:lnSpc>
              <a:spcBef>
                <a:spcPts val="1200"/>
              </a:spcBef>
              <a:spcAft>
                <a:spcPts val="0"/>
              </a:spcAft>
              <a:buFont typeface="Arial" panose="020B0604020202020204" pitchFamily="34" charset="0"/>
              <a:buChar char="•"/>
            </a:pPr>
            <a:r>
              <a:rPr lang="en-US" sz="2800" b="0" i="0" u="none" strike="noStrike" dirty="0">
                <a:effectLst/>
                <a:latin typeface="+mn-lt"/>
              </a:rPr>
              <a:t>What do you think the topic of the press release was?</a:t>
            </a:r>
          </a:p>
          <a:p>
            <a:pPr marL="742950" lvl="1" indent="-285750" rtl="0" fontAlgn="base">
              <a:lnSpc>
                <a:spcPct val="100000"/>
              </a:lnSpc>
              <a:spcBef>
                <a:spcPts val="1200"/>
              </a:spcBef>
              <a:spcAft>
                <a:spcPts val="0"/>
              </a:spcAft>
              <a:buFont typeface="Arial" panose="020B0604020202020204" pitchFamily="34" charset="0"/>
              <a:buChar char="•"/>
            </a:pPr>
            <a:r>
              <a:rPr lang="en-US" sz="2800" b="0" i="0" u="none" strike="noStrike" dirty="0">
                <a:effectLst/>
                <a:latin typeface="+mn-lt"/>
              </a:rPr>
              <a:t>What types of evidence have you seen used in other arguments you’ve read or watched? In what context(s) did you see them used?</a:t>
            </a:r>
          </a:p>
          <a:p>
            <a:pPr marL="0" indent="0" rtl="0">
              <a:lnSpc>
                <a:spcPct val="100000"/>
              </a:lnSpc>
              <a:spcBef>
                <a:spcPts val="1200"/>
              </a:spcBef>
              <a:spcAft>
                <a:spcPts val="0"/>
              </a:spcAft>
              <a:buNone/>
            </a:pPr>
            <a:r>
              <a:rPr lang="en-US" sz="2800" b="1" i="0" u="none" strike="noStrike" dirty="0">
                <a:solidFill>
                  <a:schemeClr val="accent3"/>
                </a:solidFill>
                <a:effectLst/>
                <a:latin typeface="+mn-lt"/>
              </a:rPr>
              <a:t>Talk with your partner/small group and be ready to share with the class. </a:t>
            </a:r>
            <a:endParaRPr lang="en-US" b="1" dirty="0">
              <a:solidFill>
                <a:schemeClr val="accent3"/>
              </a:solidFill>
              <a:effectLst/>
              <a:latin typeface="+mn-lt"/>
            </a:endParaRPr>
          </a:p>
          <a:p>
            <a:endParaRPr lang="en-US" sz="3200" dirty="0">
              <a:latin typeface="+mn-lt"/>
            </a:endParaRPr>
          </a:p>
        </p:txBody>
      </p:sp>
    </p:spTree>
    <p:extLst>
      <p:ext uri="{BB962C8B-B14F-4D97-AF65-F5344CB8AC3E}">
        <p14:creationId xmlns:p14="http://schemas.microsoft.com/office/powerpoint/2010/main" val="2160734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526;p2">
            <a:extLst>
              <a:ext uri="{FF2B5EF4-FFF2-40B4-BE49-F238E27FC236}">
                <a16:creationId xmlns:a16="http://schemas.microsoft.com/office/drawing/2014/main" id="{436407F1-3FB4-EDE8-0584-66DB72893447}"/>
              </a:ext>
            </a:extLst>
          </p:cNvPr>
          <p:cNvSpPr txBox="1">
            <a:spLocks noGrp="1"/>
          </p:cNvSpPr>
          <p:nvPr>
            <p:ph type="title" idx="4294967295"/>
          </p:nvPr>
        </p:nvSpPr>
        <p:spPr>
          <a:xfrm>
            <a:off x="432000" y="702810"/>
            <a:ext cx="11340000" cy="432000"/>
          </a:xfrm>
          <a:prstGeom prst="rect">
            <a:avLst/>
          </a:prstGeom>
          <a:noFill/>
          <a:ln>
            <a:noFill/>
            <a:prstDash/>
          </a:ln>
          <a:effectLst/>
        </p:spPr>
        <p:txBody>
          <a:bodyPr rot="0" spcFirstLastPara="1" vertOverflow="overflow" horzOverflow="overflow" vert="horz" wrap="square" lIns="0" tIns="0" rIns="0" bIns="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3600" b="1" i="0" kern="1200">
                <a:solidFill>
                  <a:srgbClr val="306EB6"/>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90000"/>
              </a:lnSpc>
              <a:spcBef>
                <a:spcPts val="0"/>
              </a:spcBef>
              <a:spcAft>
                <a:spcPts val="0"/>
              </a:spcAft>
              <a:buClr>
                <a:srgbClr val="3F3F3F"/>
              </a:buClr>
              <a:buSzPts val="3200"/>
              <a:buFont typeface="Arial"/>
              <a:buNone/>
              <a:tabLst/>
              <a:defRPr/>
            </a:pPr>
            <a:r>
              <a:rPr kumimoji="0" lang="en-US" sz="3600" b="1" i="0" u="none" strike="noStrike" kern="1200" cap="none" spc="0" normalizeH="0" baseline="0" noProof="0" dirty="0">
                <a:ln>
                  <a:noFill/>
                </a:ln>
                <a:solidFill>
                  <a:srgbClr val="306EB6"/>
                </a:solidFill>
                <a:effectLst/>
                <a:uLnTx/>
                <a:uFillTx/>
                <a:latin typeface="Roboto" panose="02000000000000000000" pitchFamily="2" charset="0"/>
                <a:ea typeface="Roboto" panose="02000000000000000000" pitchFamily="2" charset="0"/>
                <a:cs typeface="+mj-cs"/>
                <a:sym typeface="Arial"/>
              </a:rPr>
              <a:t>Let’s Practice</a:t>
            </a:r>
          </a:p>
        </p:txBody>
      </p:sp>
      <p:sp>
        <p:nvSpPr>
          <p:cNvPr id="10" name="Google Shape;610;p11">
            <a:extLst>
              <a:ext uri="{FF2B5EF4-FFF2-40B4-BE49-F238E27FC236}">
                <a16:creationId xmlns:a16="http://schemas.microsoft.com/office/drawing/2014/main" id="{47A11759-0636-6CCD-BD7E-4BEAD4B74B52}"/>
              </a:ext>
            </a:extLst>
          </p:cNvPr>
          <p:cNvSpPr txBox="1">
            <a:spLocks/>
          </p:cNvSpPr>
          <p:nvPr/>
        </p:nvSpPr>
        <p:spPr>
          <a:xfrm>
            <a:off x="658980" y="1298830"/>
            <a:ext cx="10874040" cy="3181920"/>
          </a:xfrm>
          <a:prstGeom prst="rect">
            <a:avLst/>
          </a:prstGeom>
          <a:noFill/>
          <a:ln>
            <a:noFill/>
          </a:ln>
        </p:spPr>
        <p:txBody>
          <a:bodyPr spcFirstLastPara="1" wrap="square" lIns="0" tIns="0" rIns="0" bIns="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Source Sans Pro" panose="020B0503030403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Source Sans Pro" panose="020B0503030403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Source Sans Pro" panose="020B0503030403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Source Sans Pro" panose="020B05030304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4488" indent="-344488" rtl="0" fontAlgn="base">
              <a:lnSpc>
                <a:spcPct val="100000"/>
              </a:lnSpc>
              <a:spcBef>
                <a:spcPts val="1800"/>
              </a:spcBef>
              <a:spcAft>
                <a:spcPts val="0"/>
              </a:spcAft>
              <a:buFont typeface="Arial" panose="020B0604020202020204" pitchFamily="34" charset="0"/>
              <a:buChar char="•"/>
            </a:pPr>
            <a:r>
              <a:rPr lang="en-US" b="0" i="0" u="none" strike="noStrike" dirty="0">
                <a:effectLst/>
                <a:latin typeface="+mn-lt"/>
              </a:rPr>
              <a:t>We will now work together on a short quiz that will let us practice telling the difference between claims and evidence.</a:t>
            </a:r>
          </a:p>
          <a:p>
            <a:pPr marL="344488" indent="-344488" rtl="0" fontAlgn="base">
              <a:lnSpc>
                <a:spcPct val="100000"/>
              </a:lnSpc>
              <a:spcBef>
                <a:spcPts val="1800"/>
              </a:spcBef>
              <a:spcAft>
                <a:spcPts val="0"/>
              </a:spcAft>
              <a:buFont typeface="Arial" panose="020B0604020202020204" pitchFamily="34" charset="0"/>
              <a:buChar char="•"/>
            </a:pPr>
            <a:r>
              <a:rPr lang="en-US" b="0" i="0" u="none" strike="noStrike" dirty="0">
                <a:effectLst/>
                <a:latin typeface="+mn-lt"/>
              </a:rPr>
              <a:t>Remember, a </a:t>
            </a:r>
            <a:r>
              <a:rPr lang="en-US" b="1" i="0" u="none" strike="noStrike" dirty="0">
                <a:effectLst/>
                <a:latin typeface="+mn-lt"/>
              </a:rPr>
              <a:t>claim</a:t>
            </a:r>
            <a:r>
              <a:rPr lang="en-US" b="0" i="0" u="none" strike="noStrike" dirty="0">
                <a:effectLst/>
                <a:latin typeface="+mn-lt"/>
              </a:rPr>
              <a:t> is </a:t>
            </a:r>
            <a:r>
              <a:rPr lang="en-US" b="0" i="1" u="none" strike="noStrike" dirty="0">
                <a:effectLst/>
                <a:latin typeface="+mn-lt"/>
              </a:rPr>
              <a:t>an assertion of something as fact</a:t>
            </a:r>
            <a:r>
              <a:rPr lang="en-US" b="0" i="0" u="none" strike="noStrike" dirty="0">
                <a:effectLst/>
                <a:latin typeface="+mn-lt"/>
              </a:rPr>
              <a:t>. </a:t>
            </a:r>
          </a:p>
          <a:p>
            <a:pPr marL="344488" indent="-344488">
              <a:lnSpc>
                <a:spcPct val="100000"/>
              </a:lnSpc>
              <a:spcBef>
                <a:spcPts val="1800"/>
              </a:spcBef>
            </a:pPr>
            <a:r>
              <a:rPr lang="en-US" b="1" i="0" u="none" strike="noStrike" dirty="0">
                <a:effectLst/>
                <a:latin typeface="+mn-lt"/>
              </a:rPr>
              <a:t>Evidence</a:t>
            </a:r>
            <a:r>
              <a:rPr lang="en-US" b="0" i="0" u="none" strike="noStrike" dirty="0">
                <a:effectLst/>
                <a:latin typeface="+mn-lt"/>
              </a:rPr>
              <a:t> is </a:t>
            </a:r>
            <a:r>
              <a:rPr lang="en-US" b="0" i="1" u="none" strike="noStrike" dirty="0">
                <a:effectLst/>
                <a:latin typeface="+mn-lt"/>
              </a:rPr>
              <a:t>that which tends to prove or disprove something; grounds for belief</a:t>
            </a:r>
            <a:r>
              <a:rPr lang="en-US" b="0" i="0" u="none" strike="noStrike" dirty="0">
                <a:effectLst/>
                <a:latin typeface="+mn-lt"/>
              </a:rPr>
              <a:t>. </a:t>
            </a:r>
            <a:endParaRPr lang="en-US" sz="3600" dirty="0">
              <a:latin typeface="+mn-lt"/>
            </a:endParaRPr>
          </a:p>
        </p:txBody>
      </p:sp>
      <p:sp>
        <p:nvSpPr>
          <p:cNvPr id="2" name="Google Shape;530;p2">
            <a:extLst>
              <a:ext uri="{FF2B5EF4-FFF2-40B4-BE49-F238E27FC236}">
                <a16:creationId xmlns:a16="http://schemas.microsoft.com/office/drawing/2014/main" id="{EB179DCA-5CC0-CCC1-CA4C-A9482043F788}"/>
              </a:ext>
            </a:extLst>
          </p:cNvPr>
          <p:cNvSpPr txBox="1"/>
          <p:nvPr/>
        </p:nvSpPr>
        <p:spPr>
          <a:xfrm>
            <a:off x="9883231" y="6142850"/>
            <a:ext cx="2308769" cy="9144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2000"/>
              <a:buFont typeface="Arial"/>
              <a:buNone/>
            </a:pPr>
            <a:r>
              <a:rPr lang="en-US" sz="2000" b="0" i="0" u="none" strike="noStrike" cap="none" dirty="0">
                <a:solidFill>
                  <a:schemeClr val="tx1"/>
                </a:solidFill>
                <a:latin typeface="+mn-lt"/>
                <a:ea typeface="Arial"/>
                <a:cs typeface="Arial"/>
                <a:sym typeface="Arial"/>
              </a:rPr>
              <a:t>Listen   |   Watch</a:t>
            </a:r>
            <a:endParaRPr sz="1400" b="0" i="0" u="none" strike="noStrike" cap="none" dirty="0">
              <a:solidFill>
                <a:schemeClr val="tx1"/>
              </a:solidFill>
              <a:latin typeface="+mn-lt"/>
              <a:ea typeface="Arial"/>
              <a:cs typeface="Arial"/>
              <a:sym typeface="Arial"/>
            </a:endParaRPr>
          </a:p>
        </p:txBody>
      </p:sp>
      <p:pic>
        <p:nvPicPr>
          <p:cNvPr id="5" name="Graphic 4" descr="Ear outline">
            <a:extLst>
              <a:ext uri="{FF2B5EF4-FFF2-40B4-BE49-F238E27FC236}">
                <a16:creationId xmlns:a16="http://schemas.microsoft.com/office/drawing/2014/main" id="{2E52A1CF-CA73-DA49-9AC0-0070EDD6F0E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883231" y="5382810"/>
            <a:ext cx="772380" cy="772380"/>
          </a:xfrm>
          <a:prstGeom prst="rect">
            <a:avLst/>
          </a:prstGeom>
        </p:spPr>
      </p:pic>
      <p:pic>
        <p:nvPicPr>
          <p:cNvPr id="6" name="Graphic 5" descr="Eyes with solid fill">
            <a:extLst>
              <a:ext uri="{FF2B5EF4-FFF2-40B4-BE49-F238E27FC236}">
                <a16:creationId xmlns:a16="http://schemas.microsoft.com/office/drawing/2014/main" id="{70D66064-0FE3-09A2-5B52-71B294BD979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848826" y="5470996"/>
            <a:ext cx="684194" cy="684194"/>
          </a:xfrm>
          <a:prstGeom prst="rect">
            <a:avLst/>
          </a:prstGeom>
        </p:spPr>
      </p:pic>
    </p:spTree>
    <p:extLst>
      <p:ext uri="{BB962C8B-B14F-4D97-AF65-F5344CB8AC3E}">
        <p14:creationId xmlns:p14="http://schemas.microsoft.com/office/powerpoint/2010/main" val="425869519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PAAER Theme 2-29-24">
  <a:themeElements>
    <a:clrScheme name="PAAER">
      <a:dk1>
        <a:sysClr val="windowText" lastClr="000000"/>
      </a:dk1>
      <a:lt1>
        <a:sysClr val="window" lastClr="FFFFFF"/>
      </a:lt1>
      <a:dk2>
        <a:srgbClr val="44546A"/>
      </a:dk2>
      <a:lt2>
        <a:srgbClr val="E7E6E6"/>
      </a:lt2>
      <a:accent1>
        <a:srgbClr val="2E6EB7"/>
      </a:accent1>
      <a:accent2>
        <a:srgbClr val="A2CB4F"/>
      </a:accent2>
      <a:accent3>
        <a:srgbClr val="27346F"/>
      </a:accent3>
      <a:accent4>
        <a:srgbClr val="F15F22"/>
      </a:accent4>
      <a:accent5>
        <a:srgbClr val="FBAB18"/>
      </a:accent5>
      <a:accent6>
        <a:srgbClr val="000000"/>
      </a:accent6>
      <a:hlink>
        <a:srgbClr val="0563C1"/>
      </a:hlink>
      <a:folHlink>
        <a:srgbClr val="954F72"/>
      </a:folHlink>
    </a:clrScheme>
    <a:fontScheme name="PAAER Documents">
      <a:majorFont>
        <a:latin typeface="Roboto"/>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AAER Theme 2-29-24" id="{AB76F043-16FA-4580-85AA-72DCF1289633}" vid="{B95618E9-8A1D-4372-9C68-908023BA5804}"/>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10203</TotalTime>
  <Words>1759</Words>
  <Application>Microsoft Office PowerPoint</Application>
  <PresentationFormat>Widescreen</PresentationFormat>
  <Paragraphs>253</Paragraphs>
  <Slides>33</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Calibri</vt:lpstr>
      <vt:lpstr>Source Sans Pro</vt:lpstr>
      <vt:lpstr>Open Sans</vt:lpstr>
      <vt:lpstr>Roboto Black</vt:lpstr>
      <vt:lpstr>Roboto</vt:lpstr>
      <vt:lpstr>PAAER Theme 2-29-24</vt:lpstr>
      <vt:lpstr>Natural Resources for Energy Lesson 2  Locating and Writing  Claims and Evidence</vt:lpstr>
      <vt:lpstr>Learning Goals</vt:lpstr>
      <vt:lpstr>Your Background Knowledge </vt:lpstr>
      <vt:lpstr>Your Background Knowledge </vt:lpstr>
      <vt:lpstr>Your Background Knowledge </vt:lpstr>
      <vt:lpstr>What is a Claim?</vt:lpstr>
      <vt:lpstr>What is Evidence?</vt:lpstr>
      <vt:lpstr>Claim vs. Evidence – What’s the Difference?</vt:lpstr>
      <vt:lpstr>Let’s Practice</vt:lpstr>
      <vt:lpstr>Claim or Evidence?</vt:lpstr>
      <vt:lpstr>Claim or Evidence?</vt:lpstr>
      <vt:lpstr>Claim or Evidence?</vt:lpstr>
      <vt:lpstr>Claim or Evidence?</vt:lpstr>
      <vt:lpstr>Claim or Evidence?</vt:lpstr>
      <vt:lpstr>Claim or Evidence?</vt:lpstr>
      <vt:lpstr>Claim or Evidence?</vt:lpstr>
      <vt:lpstr>Claim or Evidence?</vt:lpstr>
      <vt:lpstr>Claim or Evidence?</vt:lpstr>
      <vt:lpstr>Claim or Evidence?</vt:lpstr>
      <vt:lpstr>Claim or Evidence?</vt:lpstr>
      <vt:lpstr>Claim or Evidence?</vt:lpstr>
      <vt:lpstr>Claim or Evidence?</vt:lpstr>
      <vt:lpstr>Claim or Evidence?</vt:lpstr>
      <vt:lpstr>Claim or Evidence?</vt:lpstr>
      <vt:lpstr>Claim or Evidence?</vt:lpstr>
      <vt:lpstr>What is Validity of Evidence?</vt:lpstr>
      <vt:lpstr>Validity of Evidence</vt:lpstr>
      <vt:lpstr>Finding Claims and Evidence in Arguments</vt:lpstr>
      <vt:lpstr>Share - Questions</vt:lpstr>
      <vt:lpstr>Share - Questions</vt:lpstr>
      <vt:lpstr>Share - Questions</vt:lpstr>
      <vt:lpstr>Independent Practice </vt:lpstr>
      <vt:lpstr>Reflection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mjmanfred</dc:creator>
  <cp:lastModifiedBy>Matt Manfred</cp:lastModifiedBy>
  <cp:revision>12</cp:revision>
  <dcterms:created xsi:type="dcterms:W3CDTF">2023-09-23T14:48:19Z</dcterms:created>
  <dcterms:modified xsi:type="dcterms:W3CDTF">2025-01-27T19:26:15Z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