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22"/>
  </p:notesMasterIdLst>
  <p:sldIdLst>
    <p:sldId id="279" r:id="rId2"/>
    <p:sldId id="326" r:id="rId3"/>
    <p:sldId id="280" r:id="rId4"/>
    <p:sldId id="335" r:id="rId5"/>
    <p:sldId id="334" r:id="rId6"/>
    <p:sldId id="337" r:id="rId7"/>
    <p:sldId id="338" r:id="rId8"/>
    <p:sldId id="339" r:id="rId9"/>
    <p:sldId id="340" r:id="rId10"/>
    <p:sldId id="341" r:id="rId11"/>
    <p:sldId id="336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</p:sldIdLst>
  <p:sldSz cx="12192000" cy="6858000"/>
  <p:notesSz cx="6858000" cy="9144000"/>
  <p:embeddedFontLs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Black" panose="02000000000000000000" pitchFamily="2" charset="0"/>
      <p:bold r:id="rId31"/>
      <p:boldItalic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ycnmhzz8yAx1iDHbeYDXQSz63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EB7"/>
    <a:srgbClr val="27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75C1F-6E2B-4C82-857B-76BA9E626439}" v="1" dt="2024-12-18T17:17:41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86965" autoAdjust="0"/>
  </p:normalViewPr>
  <p:slideViewPr>
    <p:cSldViewPr snapToGrid="0">
      <p:cViewPr varScale="1">
        <p:scale>
          <a:sx n="71" d="100"/>
          <a:sy n="71" d="100"/>
        </p:scale>
        <p:origin x="1037" y="67"/>
      </p:cViewPr>
      <p:guideLst/>
    </p:cSldViewPr>
  </p:slideViewPr>
  <p:outlineViewPr>
    <p:cViewPr>
      <p:scale>
        <a:sx n="33" d="100"/>
        <a:sy n="33" d="100"/>
      </p:scale>
      <p:origin x="0" y="-16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DiStefano" userId="ce03635b-4473-490d-9d89-a6bca17f2be0" providerId="ADAL" clId="{01675C1F-6E2B-4C82-857B-76BA9E626439}"/>
    <pc:docChg chg="undo custSel addSld delSld modSld sldOrd">
      <pc:chgData name="Julie DiStefano" userId="ce03635b-4473-490d-9d89-a6bca17f2be0" providerId="ADAL" clId="{01675C1F-6E2B-4C82-857B-76BA9E626439}" dt="2024-12-31T18:55:01.383" v="3527" actId="20577"/>
      <pc:docMkLst>
        <pc:docMk/>
      </pc:docMkLst>
      <pc:sldChg chg="modSp mod">
        <pc:chgData name="Julie DiStefano" userId="ce03635b-4473-490d-9d89-a6bca17f2be0" providerId="ADAL" clId="{01675C1F-6E2B-4C82-857B-76BA9E626439}" dt="2024-12-31T18:55:01.383" v="3527" actId="20577"/>
        <pc:sldMkLst>
          <pc:docMk/>
          <pc:sldMk cId="343001756" sldId="279"/>
        </pc:sldMkLst>
        <pc:spChg chg="mod">
          <ac:chgData name="Julie DiStefano" userId="ce03635b-4473-490d-9d89-a6bca17f2be0" providerId="ADAL" clId="{01675C1F-6E2B-4C82-857B-76BA9E626439}" dt="2024-12-18T18:14:56.971" v="3480" actId="962"/>
          <ac:spMkLst>
            <pc:docMk/>
            <pc:sldMk cId="343001756" sldId="279"/>
            <ac:spMk id="3" creationId="{C4D33B20-B1D9-BBA2-D210-B9A3A343F73B}"/>
          </ac:spMkLst>
        </pc:spChg>
        <pc:spChg chg="mod">
          <ac:chgData name="Julie DiStefano" userId="ce03635b-4473-490d-9d89-a6bca17f2be0" providerId="ADAL" clId="{01675C1F-6E2B-4C82-857B-76BA9E626439}" dt="2024-12-31T18:55:01.383" v="3527" actId="20577"/>
          <ac:spMkLst>
            <pc:docMk/>
            <pc:sldMk cId="343001756" sldId="279"/>
            <ac:spMk id="4" creationId="{4FE890EE-0BE2-B865-80EC-B39117CE9CA2}"/>
          </ac:spMkLst>
        </pc:spChg>
      </pc:sldChg>
      <pc:sldChg chg="modSp mod">
        <pc:chgData name="Julie DiStefano" userId="ce03635b-4473-490d-9d89-a6bca17f2be0" providerId="ADAL" clId="{01675C1F-6E2B-4C82-857B-76BA9E626439}" dt="2024-12-23T19:37:00.411" v="3482" actId="20577"/>
        <pc:sldMkLst>
          <pc:docMk/>
          <pc:sldMk cId="4266779387" sldId="280"/>
        </pc:sldMkLst>
        <pc:spChg chg="mod">
          <ac:chgData name="Julie DiStefano" userId="ce03635b-4473-490d-9d89-a6bca17f2be0" providerId="ADAL" clId="{01675C1F-6E2B-4C82-857B-76BA9E626439}" dt="2024-12-18T17:22:04.940" v="496" actId="20577"/>
          <ac:spMkLst>
            <pc:docMk/>
            <pc:sldMk cId="4266779387" sldId="280"/>
            <ac:spMk id="3" creationId="{436407F1-3FB4-EDE8-0584-66DB72893447}"/>
          </ac:spMkLst>
        </pc:spChg>
        <pc:spChg chg="mod">
          <ac:chgData name="Julie DiStefano" userId="ce03635b-4473-490d-9d89-a6bca17f2be0" providerId="ADAL" clId="{01675C1F-6E2B-4C82-857B-76BA9E626439}" dt="2024-12-23T19:37:00.411" v="3482" actId="20577"/>
          <ac:spMkLst>
            <pc:docMk/>
            <pc:sldMk cId="4266779387" sldId="280"/>
            <ac:spMk id="4" creationId="{271A3C13-C5B6-C751-D916-85C6D2D0CDE8}"/>
          </ac:spMkLst>
        </pc:spChg>
      </pc:sldChg>
      <pc:sldChg chg="del ord">
        <pc:chgData name="Julie DiStefano" userId="ce03635b-4473-490d-9d89-a6bca17f2be0" providerId="ADAL" clId="{01675C1F-6E2B-4C82-857B-76BA9E626439}" dt="2024-12-18T17:21:49.513" v="449" actId="47"/>
        <pc:sldMkLst>
          <pc:docMk/>
          <pc:sldMk cId="1686215310" sldId="281"/>
        </pc:sldMkLst>
      </pc:sldChg>
      <pc:sldChg chg="del">
        <pc:chgData name="Julie DiStefano" userId="ce03635b-4473-490d-9d89-a6bca17f2be0" providerId="ADAL" clId="{01675C1F-6E2B-4C82-857B-76BA9E626439}" dt="2024-12-18T17:36:25.001" v="1717" actId="47"/>
        <pc:sldMkLst>
          <pc:docMk/>
          <pc:sldMk cId="2822027511" sldId="325"/>
        </pc:sldMkLst>
      </pc:sldChg>
      <pc:sldChg chg="modSp mod ord modNotesTx">
        <pc:chgData name="Julie DiStefano" userId="ce03635b-4473-490d-9d89-a6bca17f2be0" providerId="ADAL" clId="{01675C1F-6E2B-4C82-857B-76BA9E626439}" dt="2024-12-18T18:08:05.810" v="3423" actId="20577"/>
        <pc:sldMkLst>
          <pc:docMk/>
          <pc:sldMk cId="3732003763" sldId="326"/>
        </pc:sldMkLst>
        <pc:spChg chg="mod">
          <ac:chgData name="Julie DiStefano" userId="ce03635b-4473-490d-9d89-a6bca17f2be0" providerId="ADAL" clId="{01675C1F-6E2B-4C82-857B-76BA9E626439}" dt="2024-12-18T17:21:12.518" v="445" actId="20577"/>
          <ac:spMkLst>
            <pc:docMk/>
            <pc:sldMk cId="3732003763" sldId="326"/>
            <ac:spMk id="2" creationId="{A307616B-4226-40FB-F69A-BC44B910E3AB}"/>
          </ac:spMkLst>
        </pc:spChg>
        <pc:spChg chg="mod">
          <ac:chgData name="Julie DiStefano" userId="ce03635b-4473-490d-9d89-a6bca17f2be0" providerId="ADAL" clId="{01675C1F-6E2B-4C82-857B-76BA9E626439}" dt="2024-12-18T17:20:36.578" v="339" actId="20577"/>
          <ac:spMkLst>
            <pc:docMk/>
            <pc:sldMk cId="3732003763" sldId="326"/>
            <ac:spMk id="3" creationId="{1C1FFFAB-71C2-95C8-C441-339A62326CAD}"/>
          </ac:spMkLst>
        </pc:spChg>
      </pc:sldChg>
      <pc:sldChg chg="del">
        <pc:chgData name="Julie DiStefano" userId="ce03635b-4473-490d-9d89-a6bca17f2be0" providerId="ADAL" clId="{01675C1F-6E2B-4C82-857B-76BA9E626439}" dt="2024-12-18T17:36:34.953" v="1719" actId="47"/>
        <pc:sldMkLst>
          <pc:docMk/>
          <pc:sldMk cId="1764031894" sldId="327"/>
        </pc:sldMkLst>
      </pc:sldChg>
      <pc:sldChg chg="del">
        <pc:chgData name="Julie DiStefano" userId="ce03635b-4473-490d-9d89-a6bca17f2be0" providerId="ADAL" clId="{01675C1F-6E2B-4C82-857B-76BA9E626439}" dt="2024-12-18T17:36:35.987" v="1720" actId="47"/>
        <pc:sldMkLst>
          <pc:docMk/>
          <pc:sldMk cId="3133935823" sldId="328"/>
        </pc:sldMkLst>
      </pc:sldChg>
      <pc:sldChg chg="del">
        <pc:chgData name="Julie DiStefano" userId="ce03635b-4473-490d-9d89-a6bca17f2be0" providerId="ADAL" clId="{01675C1F-6E2B-4C82-857B-76BA9E626439}" dt="2024-12-18T17:36:45.429" v="1723" actId="47"/>
        <pc:sldMkLst>
          <pc:docMk/>
          <pc:sldMk cId="1939532482" sldId="329"/>
        </pc:sldMkLst>
      </pc:sldChg>
      <pc:sldChg chg="del">
        <pc:chgData name="Julie DiStefano" userId="ce03635b-4473-490d-9d89-a6bca17f2be0" providerId="ADAL" clId="{01675C1F-6E2B-4C82-857B-76BA9E626439}" dt="2024-12-18T17:36:41.878" v="1721" actId="47"/>
        <pc:sldMkLst>
          <pc:docMk/>
          <pc:sldMk cId="743112230" sldId="330"/>
        </pc:sldMkLst>
      </pc:sldChg>
      <pc:sldChg chg="del">
        <pc:chgData name="Julie DiStefano" userId="ce03635b-4473-490d-9d89-a6bca17f2be0" providerId="ADAL" clId="{01675C1F-6E2B-4C82-857B-76BA9E626439}" dt="2024-12-18T17:36:42.977" v="1722" actId="47"/>
        <pc:sldMkLst>
          <pc:docMk/>
          <pc:sldMk cId="3445592431" sldId="331"/>
        </pc:sldMkLst>
      </pc:sldChg>
      <pc:sldChg chg="modSp del mod">
        <pc:chgData name="Julie DiStefano" userId="ce03635b-4473-490d-9d89-a6bca17f2be0" providerId="ADAL" clId="{01675C1F-6E2B-4C82-857B-76BA9E626439}" dt="2024-12-18T18:03:04.915" v="2852" actId="47"/>
        <pc:sldMkLst>
          <pc:docMk/>
          <pc:sldMk cId="1068574553" sldId="332"/>
        </pc:sldMkLst>
      </pc:sldChg>
      <pc:sldChg chg="add del">
        <pc:chgData name="Julie DiStefano" userId="ce03635b-4473-490d-9d89-a6bca17f2be0" providerId="ADAL" clId="{01675C1F-6E2B-4C82-857B-76BA9E626439}" dt="2024-12-18T17:36:27.878" v="1718" actId="47"/>
        <pc:sldMkLst>
          <pc:docMk/>
          <pc:sldMk cId="1907328088" sldId="333"/>
        </pc:sldMkLst>
      </pc:sldChg>
      <pc:sldChg chg="modSp add mod ord">
        <pc:chgData name="Julie DiStefano" userId="ce03635b-4473-490d-9d89-a6bca17f2be0" providerId="ADAL" clId="{01675C1F-6E2B-4C82-857B-76BA9E626439}" dt="2024-12-18T17:26:25.243" v="1374" actId="20577"/>
        <pc:sldMkLst>
          <pc:docMk/>
          <pc:sldMk cId="2926675005" sldId="334"/>
        </pc:sldMkLst>
        <pc:spChg chg="mod">
          <ac:chgData name="Julie DiStefano" userId="ce03635b-4473-490d-9d89-a6bca17f2be0" providerId="ADAL" clId="{01675C1F-6E2B-4C82-857B-76BA9E626439}" dt="2024-12-18T17:26:25.243" v="1374" actId="20577"/>
          <ac:spMkLst>
            <pc:docMk/>
            <pc:sldMk cId="2926675005" sldId="334"/>
            <ac:spMk id="2" creationId="{87A28C6C-6622-7A76-0434-928CD624B4F5}"/>
          </ac:spMkLst>
        </pc:spChg>
      </pc:sldChg>
      <pc:sldChg chg="modSp add mod">
        <pc:chgData name="Julie DiStefano" userId="ce03635b-4473-490d-9d89-a6bca17f2be0" providerId="ADAL" clId="{01675C1F-6E2B-4C82-857B-76BA9E626439}" dt="2024-12-23T19:38:07.232" v="3492" actId="20577"/>
        <pc:sldMkLst>
          <pc:docMk/>
          <pc:sldMk cId="2934955919" sldId="335"/>
        </pc:sldMkLst>
        <pc:spChg chg="mod">
          <ac:chgData name="Julie DiStefano" userId="ce03635b-4473-490d-9d89-a6bca17f2be0" providerId="ADAL" clId="{01675C1F-6E2B-4C82-857B-76BA9E626439}" dt="2024-12-18T17:23:51.222" v="813" actId="20577"/>
          <ac:spMkLst>
            <pc:docMk/>
            <pc:sldMk cId="2934955919" sldId="335"/>
            <ac:spMk id="3" creationId="{43490287-DF93-AF99-02AB-8400DF24F868}"/>
          </ac:spMkLst>
        </pc:spChg>
        <pc:spChg chg="mod">
          <ac:chgData name="Julie DiStefano" userId="ce03635b-4473-490d-9d89-a6bca17f2be0" providerId="ADAL" clId="{01675C1F-6E2B-4C82-857B-76BA9E626439}" dt="2024-12-23T19:38:07.232" v="3492" actId="20577"/>
          <ac:spMkLst>
            <pc:docMk/>
            <pc:sldMk cId="2934955919" sldId="335"/>
            <ac:spMk id="4" creationId="{C11E3E02-1CC8-3F23-9830-BFB457BF3A85}"/>
          </ac:spMkLst>
        </pc:spChg>
      </pc:sldChg>
      <pc:sldChg chg="modSp add mod ord">
        <pc:chgData name="Julie DiStefano" userId="ce03635b-4473-490d-9d89-a6bca17f2be0" providerId="ADAL" clId="{01675C1F-6E2B-4C82-857B-76BA9E626439}" dt="2024-12-23T19:39:14.330" v="3502" actId="6549"/>
        <pc:sldMkLst>
          <pc:docMk/>
          <pc:sldMk cId="602408781" sldId="336"/>
        </pc:sldMkLst>
        <pc:spChg chg="mod">
          <ac:chgData name="Julie DiStefano" userId="ce03635b-4473-490d-9d89-a6bca17f2be0" providerId="ADAL" clId="{01675C1F-6E2B-4C82-857B-76BA9E626439}" dt="2024-12-23T19:39:14.330" v="3502" actId="6549"/>
          <ac:spMkLst>
            <pc:docMk/>
            <pc:sldMk cId="602408781" sldId="336"/>
            <ac:spMk id="4" creationId="{1F1B4C61-C553-5561-5ADB-FBE207A55990}"/>
          </ac:spMkLst>
        </pc:spChg>
      </pc:sldChg>
      <pc:sldChg chg="new del">
        <pc:chgData name="Julie DiStefano" userId="ce03635b-4473-490d-9d89-a6bca17f2be0" providerId="ADAL" clId="{01675C1F-6E2B-4C82-857B-76BA9E626439}" dt="2024-12-18T17:27:19.966" v="1377" actId="47"/>
        <pc:sldMkLst>
          <pc:docMk/>
          <pc:sldMk cId="884077636" sldId="337"/>
        </pc:sldMkLst>
      </pc:sldChg>
      <pc:sldChg chg="new del">
        <pc:chgData name="Julie DiStefano" userId="ce03635b-4473-490d-9d89-a6bca17f2be0" providerId="ADAL" clId="{01675C1F-6E2B-4C82-857B-76BA9E626439}" dt="2024-12-18T17:28:53.738" v="1384" actId="47"/>
        <pc:sldMkLst>
          <pc:docMk/>
          <pc:sldMk cId="1139723847" sldId="337"/>
        </pc:sldMkLst>
      </pc:sldChg>
      <pc:sldChg chg="new del">
        <pc:chgData name="Julie DiStefano" userId="ce03635b-4473-490d-9d89-a6bca17f2be0" providerId="ADAL" clId="{01675C1F-6E2B-4C82-857B-76BA9E626439}" dt="2024-12-18T17:28:11.699" v="1380" actId="47"/>
        <pc:sldMkLst>
          <pc:docMk/>
          <pc:sldMk cId="1467857321" sldId="337"/>
        </pc:sldMkLst>
      </pc:sldChg>
      <pc:sldChg chg="new del">
        <pc:chgData name="Julie DiStefano" userId="ce03635b-4473-490d-9d89-a6bca17f2be0" providerId="ADAL" clId="{01675C1F-6E2B-4C82-857B-76BA9E626439}" dt="2024-12-18T17:28:17.132" v="1382" actId="680"/>
        <pc:sldMkLst>
          <pc:docMk/>
          <pc:sldMk cId="1524264672" sldId="337"/>
        </pc:sldMkLst>
      </pc:sldChg>
      <pc:sldChg chg="delSp modSp add mod">
        <pc:chgData name="Julie DiStefano" userId="ce03635b-4473-490d-9d89-a6bca17f2be0" providerId="ADAL" clId="{01675C1F-6E2B-4C82-857B-76BA9E626439}" dt="2024-12-18T17:30:00.264" v="1411" actId="14100"/>
        <pc:sldMkLst>
          <pc:docMk/>
          <pc:sldMk cId="3127514953" sldId="337"/>
        </pc:sldMkLst>
        <pc:spChg chg="mod">
          <ac:chgData name="Julie DiStefano" userId="ce03635b-4473-490d-9d89-a6bca17f2be0" providerId="ADAL" clId="{01675C1F-6E2B-4C82-857B-76BA9E626439}" dt="2024-12-18T17:30:00.264" v="1411" actId="14100"/>
          <ac:spMkLst>
            <pc:docMk/>
            <pc:sldMk cId="3127514953" sldId="337"/>
            <ac:spMk id="3" creationId="{FBC6B7D4-DA8B-A0A8-12DF-35E0AEEE5F74}"/>
          </ac:spMkLst>
        </pc:spChg>
      </pc:sldChg>
      <pc:sldChg chg="new del">
        <pc:chgData name="Julie DiStefano" userId="ce03635b-4473-490d-9d89-a6bca17f2be0" providerId="ADAL" clId="{01675C1F-6E2B-4C82-857B-76BA9E626439}" dt="2024-12-18T17:29:30.396" v="1386" actId="47"/>
        <pc:sldMkLst>
          <pc:docMk/>
          <pc:sldMk cId="3234195826" sldId="337"/>
        </pc:sldMkLst>
      </pc:sldChg>
      <pc:sldChg chg="new del">
        <pc:chgData name="Julie DiStefano" userId="ce03635b-4473-490d-9d89-a6bca17f2be0" providerId="ADAL" clId="{01675C1F-6E2B-4C82-857B-76BA9E626439}" dt="2024-12-18T17:27:21.087" v="1378" actId="47"/>
        <pc:sldMkLst>
          <pc:docMk/>
          <pc:sldMk cId="877019413" sldId="338"/>
        </pc:sldMkLst>
      </pc:sldChg>
      <pc:sldChg chg="modSp add mod">
        <pc:chgData name="Julie DiStefano" userId="ce03635b-4473-490d-9d89-a6bca17f2be0" providerId="ADAL" clId="{01675C1F-6E2B-4C82-857B-76BA9E626439}" dt="2024-12-23T19:38:28.036" v="3494" actId="20577"/>
        <pc:sldMkLst>
          <pc:docMk/>
          <pc:sldMk cId="1518180639" sldId="338"/>
        </pc:sldMkLst>
        <pc:spChg chg="mod">
          <ac:chgData name="Julie DiStefano" userId="ce03635b-4473-490d-9d89-a6bca17f2be0" providerId="ADAL" clId="{01675C1F-6E2B-4C82-857B-76BA9E626439}" dt="2024-12-18T17:30:49.600" v="1418" actId="20577"/>
          <ac:spMkLst>
            <pc:docMk/>
            <pc:sldMk cId="1518180639" sldId="338"/>
            <ac:spMk id="3" creationId="{3F8938E3-CF9B-7366-DCB3-93E50B8B41EA}"/>
          </ac:spMkLst>
        </pc:spChg>
        <pc:spChg chg="mod">
          <ac:chgData name="Julie DiStefano" userId="ce03635b-4473-490d-9d89-a6bca17f2be0" providerId="ADAL" clId="{01675C1F-6E2B-4C82-857B-76BA9E626439}" dt="2024-12-23T19:38:28.036" v="3494" actId="20577"/>
          <ac:spMkLst>
            <pc:docMk/>
            <pc:sldMk cId="1518180639" sldId="338"/>
            <ac:spMk id="4" creationId="{30749C61-2185-F6A1-5E41-CC1B167FD0D3}"/>
          </ac:spMkLst>
        </pc:spChg>
      </pc:sldChg>
      <pc:sldChg chg="modSp add mod">
        <pc:chgData name="Julie DiStefano" userId="ce03635b-4473-490d-9d89-a6bca17f2be0" providerId="ADAL" clId="{01675C1F-6E2B-4C82-857B-76BA9E626439}" dt="2024-12-23T19:38:34.507" v="3496" actId="6549"/>
        <pc:sldMkLst>
          <pc:docMk/>
          <pc:sldMk cId="2224536610" sldId="339"/>
        </pc:sldMkLst>
        <pc:spChg chg="mod">
          <ac:chgData name="Julie DiStefano" userId="ce03635b-4473-490d-9d89-a6bca17f2be0" providerId="ADAL" clId="{01675C1F-6E2B-4C82-857B-76BA9E626439}" dt="2024-12-18T17:32:57.312" v="1485"/>
          <ac:spMkLst>
            <pc:docMk/>
            <pc:sldMk cId="2224536610" sldId="339"/>
            <ac:spMk id="3" creationId="{2C8A8CB2-F3B8-88A3-CAF4-83AD85DD9ECC}"/>
          </ac:spMkLst>
        </pc:spChg>
        <pc:spChg chg="mod">
          <ac:chgData name="Julie DiStefano" userId="ce03635b-4473-490d-9d89-a6bca17f2be0" providerId="ADAL" clId="{01675C1F-6E2B-4C82-857B-76BA9E626439}" dt="2024-12-23T19:38:34.507" v="3496" actId="6549"/>
          <ac:spMkLst>
            <pc:docMk/>
            <pc:sldMk cId="2224536610" sldId="339"/>
            <ac:spMk id="4" creationId="{C02C64F5-4F6C-0806-D851-059ABA32284F}"/>
          </ac:spMkLst>
        </pc:spChg>
      </pc:sldChg>
      <pc:sldChg chg="modSp add mod">
        <pc:chgData name="Julie DiStefano" userId="ce03635b-4473-490d-9d89-a6bca17f2be0" providerId="ADAL" clId="{01675C1F-6E2B-4C82-857B-76BA9E626439}" dt="2024-12-23T19:38:53.280" v="3498" actId="6549"/>
        <pc:sldMkLst>
          <pc:docMk/>
          <pc:sldMk cId="3053122741" sldId="340"/>
        </pc:sldMkLst>
        <pc:spChg chg="mod">
          <ac:chgData name="Julie DiStefano" userId="ce03635b-4473-490d-9d89-a6bca17f2be0" providerId="ADAL" clId="{01675C1F-6E2B-4C82-857B-76BA9E626439}" dt="2024-12-18T17:34:20.955" v="1557" actId="313"/>
          <ac:spMkLst>
            <pc:docMk/>
            <pc:sldMk cId="3053122741" sldId="340"/>
            <ac:spMk id="3" creationId="{6C3EE2D4-5542-CC7E-3DCD-51A90D98E9C5}"/>
          </ac:spMkLst>
        </pc:spChg>
        <pc:spChg chg="mod">
          <ac:chgData name="Julie DiStefano" userId="ce03635b-4473-490d-9d89-a6bca17f2be0" providerId="ADAL" clId="{01675C1F-6E2B-4C82-857B-76BA9E626439}" dt="2024-12-23T19:38:53.280" v="3498" actId="6549"/>
          <ac:spMkLst>
            <pc:docMk/>
            <pc:sldMk cId="3053122741" sldId="340"/>
            <ac:spMk id="4" creationId="{4A91DFD5-E5FF-6806-0969-27D22EFDFD09}"/>
          </ac:spMkLst>
        </pc:spChg>
      </pc:sldChg>
      <pc:sldChg chg="modSp add mod">
        <pc:chgData name="Julie DiStefano" userId="ce03635b-4473-490d-9d89-a6bca17f2be0" providerId="ADAL" clId="{01675C1F-6E2B-4C82-857B-76BA9E626439}" dt="2024-12-23T19:39:09.588" v="3500" actId="20577"/>
        <pc:sldMkLst>
          <pc:docMk/>
          <pc:sldMk cId="1958443555" sldId="341"/>
        </pc:sldMkLst>
        <pc:spChg chg="mod">
          <ac:chgData name="Julie DiStefano" userId="ce03635b-4473-490d-9d89-a6bca17f2be0" providerId="ADAL" clId="{01675C1F-6E2B-4C82-857B-76BA9E626439}" dt="2024-12-18T17:35:25.896" v="1625" actId="20577"/>
          <ac:spMkLst>
            <pc:docMk/>
            <pc:sldMk cId="1958443555" sldId="341"/>
            <ac:spMk id="3" creationId="{FD830F56-62CB-408A-47E9-D01FC2511FA8}"/>
          </ac:spMkLst>
        </pc:spChg>
        <pc:spChg chg="mod">
          <ac:chgData name="Julie DiStefano" userId="ce03635b-4473-490d-9d89-a6bca17f2be0" providerId="ADAL" clId="{01675C1F-6E2B-4C82-857B-76BA9E626439}" dt="2024-12-23T19:39:09.588" v="3500" actId="20577"/>
          <ac:spMkLst>
            <pc:docMk/>
            <pc:sldMk cId="1958443555" sldId="341"/>
            <ac:spMk id="4" creationId="{5616109F-C070-E1F1-19A3-1CD995FB68FE}"/>
          </ac:spMkLst>
        </pc:spChg>
      </pc:sldChg>
      <pc:sldChg chg="modSp add mod ord">
        <pc:chgData name="Julie DiStefano" userId="ce03635b-4473-490d-9d89-a6bca17f2be0" providerId="ADAL" clId="{01675C1F-6E2B-4C82-857B-76BA9E626439}" dt="2024-12-18T17:36:59.867" v="1727" actId="20577"/>
        <pc:sldMkLst>
          <pc:docMk/>
          <pc:sldMk cId="1405172913" sldId="342"/>
        </pc:sldMkLst>
        <pc:spChg chg="mod">
          <ac:chgData name="Julie DiStefano" userId="ce03635b-4473-490d-9d89-a6bca17f2be0" providerId="ADAL" clId="{01675C1F-6E2B-4C82-857B-76BA9E626439}" dt="2024-12-18T17:36:59.867" v="1727" actId="20577"/>
          <ac:spMkLst>
            <pc:docMk/>
            <pc:sldMk cId="1405172913" sldId="342"/>
            <ac:spMk id="3" creationId="{35F2933C-1437-DF49-2BD3-D9516D4E063F}"/>
          </ac:spMkLst>
        </pc:spChg>
      </pc:sldChg>
      <pc:sldChg chg="modSp add mod ord">
        <pc:chgData name="Julie DiStefano" userId="ce03635b-4473-490d-9d89-a6bca17f2be0" providerId="ADAL" clId="{01675C1F-6E2B-4C82-857B-76BA9E626439}" dt="2024-12-23T19:39:27.996" v="3504" actId="6549"/>
        <pc:sldMkLst>
          <pc:docMk/>
          <pc:sldMk cId="3462071292" sldId="343"/>
        </pc:sldMkLst>
        <pc:spChg chg="mod">
          <ac:chgData name="Julie DiStefano" userId="ce03635b-4473-490d-9d89-a6bca17f2be0" providerId="ADAL" clId="{01675C1F-6E2B-4C82-857B-76BA9E626439}" dt="2024-12-18T17:37:13.154" v="1734" actId="20577"/>
          <ac:spMkLst>
            <pc:docMk/>
            <pc:sldMk cId="3462071292" sldId="343"/>
            <ac:spMk id="3" creationId="{927BD917-DDFC-DB3C-19C8-7F363CF0A147}"/>
          </ac:spMkLst>
        </pc:spChg>
        <pc:spChg chg="mod">
          <ac:chgData name="Julie DiStefano" userId="ce03635b-4473-490d-9d89-a6bca17f2be0" providerId="ADAL" clId="{01675C1F-6E2B-4C82-857B-76BA9E626439}" dt="2024-12-23T19:39:27.996" v="3504" actId="6549"/>
          <ac:spMkLst>
            <pc:docMk/>
            <pc:sldMk cId="3462071292" sldId="343"/>
            <ac:spMk id="4" creationId="{98F2002A-697D-4E65-5FF0-8F000603ADD5}"/>
          </ac:spMkLst>
        </pc:spChg>
      </pc:sldChg>
      <pc:sldChg chg="modSp add mod">
        <pc:chgData name="Julie DiStefano" userId="ce03635b-4473-490d-9d89-a6bca17f2be0" providerId="ADAL" clId="{01675C1F-6E2B-4C82-857B-76BA9E626439}" dt="2024-12-23T19:39:32.068" v="3506" actId="6549"/>
        <pc:sldMkLst>
          <pc:docMk/>
          <pc:sldMk cId="3685985120" sldId="344"/>
        </pc:sldMkLst>
        <pc:spChg chg="mod">
          <ac:chgData name="Julie DiStefano" userId="ce03635b-4473-490d-9d89-a6bca17f2be0" providerId="ADAL" clId="{01675C1F-6E2B-4C82-857B-76BA9E626439}" dt="2024-12-18T17:41:25.837" v="2047" actId="20577"/>
          <ac:spMkLst>
            <pc:docMk/>
            <pc:sldMk cId="3685985120" sldId="344"/>
            <ac:spMk id="3" creationId="{53043CC8-6491-865A-8186-5214BF24A552}"/>
          </ac:spMkLst>
        </pc:spChg>
        <pc:spChg chg="mod">
          <ac:chgData name="Julie DiStefano" userId="ce03635b-4473-490d-9d89-a6bca17f2be0" providerId="ADAL" clId="{01675C1F-6E2B-4C82-857B-76BA9E626439}" dt="2024-12-23T19:39:32.068" v="3506" actId="6549"/>
          <ac:spMkLst>
            <pc:docMk/>
            <pc:sldMk cId="3685985120" sldId="344"/>
            <ac:spMk id="4" creationId="{BBB1784C-BAD0-36D1-4CE4-55F7DEFE4E57}"/>
          </ac:spMkLst>
        </pc:spChg>
      </pc:sldChg>
      <pc:sldChg chg="modSp add mod">
        <pc:chgData name="Julie DiStefano" userId="ce03635b-4473-490d-9d89-a6bca17f2be0" providerId="ADAL" clId="{01675C1F-6E2B-4C82-857B-76BA9E626439}" dt="2024-12-23T19:39:36.036" v="3508" actId="6549"/>
        <pc:sldMkLst>
          <pc:docMk/>
          <pc:sldMk cId="1870317863" sldId="345"/>
        </pc:sldMkLst>
        <pc:spChg chg="mod">
          <ac:chgData name="Julie DiStefano" userId="ce03635b-4473-490d-9d89-a6bca17f2be0" providerId="ADAL" clId="{01675C1F-6E2B-4C82-857B-76BA9E626439}" dt="2024-12-18T17:41:40.576" v="2057" actId="20577"/>
          <ac:spMkLst>
            <pc:docMk/>
            <pc:sldMk cId="1870317863" sldId="345"/>
            <ac:spMk id="3" creationId="{525F28AF-364F-B117-8044-AFDAB478E747}"/>
          </ac:spMkLst>
        </pc:spChg>
        <pc:spChg chg="mod">
          <ac:chgData name="Julie DiStefano" userId="ce03635b-4473-490d-9d89-a6bca17f2be0" providerId="ADAL" clId="{01675C1F-6E2B-4C82-857B-76BA9E626439}" dt="2024-12-23T19:39:36.036" v="3508" actId="6549"/>
          <ac:spMkLst>
            <pc:docMk/>
            <pc:sldMk cId="1870317863" sldId="345"/>
            <ac:spMk id="4" creationId="{BAF4DD34-B5BC-7227-D586-DB7AB899B61C}"/>
          </ac:spMkLst>
        </pc:spChg>
      </pc:sldChg>
      <pc:sldChg chg="modSp add mod">
        <pc:chgData name="Julie DiStefano" userId="ce03635b-4473-490d-9d89-a6bca17f2be0" providerId="ADAL" clId="{01675C1F-6E2B-4C82-857B-76BA9E626439}" dt="2024-12-23T19:39:39.893" v="3510" actId="6549"/>
        <pc:sldMkLst>
          <pc:docMk/>
          <pc:sldMk cId="642512174" sldId="346"/>
        </pc:sldMkLst>
        <pc:spChg chg="mod">
          <ac:chgData name="Julie DiStefano" userId="ce03635b-4473-490d-9d89-a6bca17f2be0" providerId="ADAL" clId="{01675C1F-6E2B-4C82-857B-76BA9E626439}" dt="2024-12-18T17:49:31.158" v="2321" actId="20577"/>
          <ac:spMkLst>
            <pc:docMk/>
            <pc:sldMk cId="642512174" sldId="346"/>
            <ac:spMk id="3" creationId="{1BC3E91F-3D74-8D33-2035-F7AC26B04D40}"/>
          </ac:spMkLst>
        </pc:spChg>
        <pc:spChg chg="mod">
          <ac:chgData name="Julie DiStefano" userId="ce03635b-4473-490d-9d89-a6bca17f2be0" providerId="ADAL" clId="{01675C1F-6E2B-4C82-857B-76BA9E626439}" dt="2024-12-23T19:39:39.893" v="3510" actId="6549"/>
          <ac:spMkLst>
            <pc:docMk/>
            <pc:sldMk cId="642512174" sldId="346"/>
            <ac:spMk id="4" creationId="{1FEACF28-D46B-F35B-63AF-E7AF8FA91004}"/>
          </ac:spMkLst>
        </pc:spChg>
      </pc:sldChg>
      <pc:sldChg chg="modSp add mod">
        <pc:chgData name="Julie DiStefano" userId="ce03635b-4473-490d-9d89-a6bca17f2be0" providerId="ADAL" clId="{01675C1F-6E2B-4C82-857B-76BA9E626439}" dt="2024-12-23T19:39:44.124" v="3512" actId="6549"/>
        <pc:sldMkLst>
          <pc:docMk/>
          <pc:sldMk cId="3665279020" sldId="347"/>
        </pc:sldMkLst>
        <pc:spChg chg="mod">
          <ac:chgData name="Julie DiStefano" userId="ce03635b-4473-490d-9d89-a6bca17f2be0" providerId="ADAL" clId="{01675C1F-6E2B-4C82-857B-76BA9E626439}" dt="2024-12-18T17:53:17.020" v="2482" actId="20577"/>
          <ac:spMkLst>
            <pc:docMk/>
            <pc:sldMk cId="3665279020" sldId="347"/>
            <ac:spMk id="3" creationId="{D6A403FF-0C45-9ABA-4243-CF90BDA10C06}"/>
          </ac:spMkLst>
        </pc:spChg>
        <pc:spChg chg="mod">
          <ac:chgData name="Julie DiStefano" userId="ce03635b-4473-490d-9d89-a6bca17f2be0" providerId="ADAL" clId="{01675C1F-6E2B-4C82-857B-76BA9E626439}" dt="2024-12-23T19:39:44.124" v="3512" actId="6549"/>
          <ac:spMkLst>
            <pc:docMk/>
            <pc:sldMk cId="3665279020" sldId="347"/>
            <ac:spMk id="4" creationId="{C38396DE-57C3-97C2-522C-4319A1A1DF3A}"/>
          </ac:spMkLst>
        </pc:spChg>
      </pc:sldChg>
      <pc:sldChg chg="addSp delSp modSp add mod ord">
        <pc:chgData name="Julie DiStefano" userId="ce03635b-4473-490d-9d89-a6bca17f2be0" providerId="ADAL" clId="{01675C1F-6E2B-4C82-857B-76BA9E626439}" dt="2024-12-23T19:40:15.436" v="3514" actId="20577"/>
        <pc:sldMkLst>
          <pc:docMk/>
          <pc:sldMk cId="660967006" sldId="348"/>
        </pc:sldMkLst>
        <pc:spChg chg="mod">
          <ac:chgData name="Julie DiStefano" userId="ce03635b-4473-490d-9d89-a6bca17f2be0" providerId="ADAL" clId="{01675C1F-6E2B-4C82-857B-76BA9E626439}" dt="2024-12-18T18:01:33.741" v="2833" actId="255"/>
          <ac:spMkLst>
            <pc:docMk/>
            <pc:sldMk cId="660967006" sldId="348"/>
            <ac:spMk id="2" creationId="{3B915133-2E9D-FFF5-D5DE-9AE7F3F6B122}"/>
          </ac:spMkLst>
        </pc:spChg>
        <pc:spChg chg="mod">
          <ac:chgData name="Julie DiStefano" userId="ce03635b-4473-490d-9d89-a6bca17f2be0" providerId="ADAL" clId="{01675C1F-6E2B-4C82-857B-76BA9E626439}" dt="2024-12-18T17:56:20.681" v="2780" actId="20577"/>
          <ac:spMkLst>
            <pc:docMk/>
            <pc:sldMk cId="660967006" sldId="348"/>
            <ac:spMk id="3" creationId="{8F87F096-93BC-9962-28FC-24CCAE33F7B3}"/>
          </ac:spMkLst>
        </pc:spChg>
        <pc:spChg chg="add mod">
          <ac:chgData name="Julie DiStefano" userId="ce03635b-4473-490d-9d89-a6bca17f2be0" providerId="ADAL" clId="{01675C1F-6E2B-4C82-857B-76BA9E626439}" dt="2024-12-23T19:40:15.436" v="3514" actId="20577"/>
          <ac:spMkLst>
            <pc:docMk/>
            <pc:sldMk cId="660967006" sldId="348"/>
            <ac:spMk id="7" creationId="{8DAC0B3D-A2CA-5B1F-51FB-F120793CA6EB}"/>
          </ac:spMkLst>
        </pc:spChg>
      </pc:sldChg>
      <pc:sldChg chg="modSp add mod">
        <pc:chgData name="Julie DiStefano" userId="ce03635b-4473-490d-9d89-a6bca17f2be0" providerId="ADAL" clId="{01675C1F-6E2B-4C82-857B-76BA9E626439}" dt="2024-12-18T18:04:53.399" v="2880"/>
        <pc:sldMkLst>
          <pc:docMk/>
          <pc:sldMk cId="4273412506" sldId="349"/>
        </pc:sldMkLst>
        <pc:spChg chg="mod">
          <ac:chgData name="Julie DiStefano" userId="ce03635b-4473-490d-9d89-a6bca17f2be0" providerId="ADAL" clId="{01675C1F-6E2B-4C82-857B-76BA9E626439}" dt="2024-12-18T18:03:14.498" v="2859" actId="20577"/>
          <ac:spMkLst>
            <pc:docMk/>
            <pc:sldMk cId="4273412506" sldId="349"/>
            <ac:spMk id="3" creationId="{5BA23322-CE0D-5075-A74F-181B5547F4D4}"/>
          </ac:spMkLst>
        </pc:spChg>
        <pc:spChg chg="mod">
          <ac:chgData name="Julie DiStefano" userId="ce03635b-4473-490d-9d89-a6bca17f2be0" providerId="ADAL" clId="{01675C1F-6E2B-4C82-857B-76BA9E626439}" dt="2024-12-18T18:04:53.399" v="2880"/>
          <ac:spMkLst>
            <pc:docMk/>
            <pc:sldMk cId="4273412506" sldId="349"/>
            <ac:spMk id="7" creationId="{1CA02B0F-AD35-BD56-B5C5-7D2B04F6296B}"/>
          </ac:spMkLst>
        </pc:spChg>
      </pc:sldChg>
      <pc:sldChg chg="modSp add mod ord">
        <pc:chgData name="Julie DiStefano" userId="ce03635b-4473-490d-9d89-a6bca17f2be0" providerId="ADAL" clId="{01675C1F-6E2B-4C82-857B-76BA9E626439}" dt="2024-12-23T19:40:37.558" v="3525" actId="20577"/>
        <pc:sldMkLst>
          <pc:docMk/>
          <pc:sldMk cId="2160207254" sldId="350"/>
        </pc:sldMkLst>
        <pc:spChg chg="mod">
          <ac:chgData name="Julie DiStefano" userId="ce03635b-4473-490d-9d89-a6bca17f2be0" providerId="ADAL" clId="{01675C1F-6E2B-4C82-857B-76BA9E626439}" dt="2024-12-18T18:05:29.376" v="2920" actId="20577"/>
          <ac:spMkLst>
            <pc:docMk/>
            <pc:sldMk cId="2160207254" sldId="350"/>
            <ac:spMk id="3" creationId="{831D85FF-2728-6DB2-1773-19B55F93BC33}"/>
          </ac:spMkLst>
        </pc:spChg>
        <pc:spChg chg="mod">
          <ac:chgData name="Julie DiStefano" userId="ce03635b-4473-490d-9d89-a6bca17f2be0" providerId="ADAL" clId="{01675C1F-6E2B-4C82-857B-76BA9E626439}" dt="2024-12-23T19:40:37.558" v="3525" actId="20577"/>
          <ac:spMkLst>
            <pc:docMk/>
            <pc:sldMk cId="2160207254" sldId="350"/>
            <ac:spMk id="4" creationId="{29391665-9BE3-F31A-C88F-ECE8556335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433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E94D9-7EED-3B97-CA51-BCE936C1D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6E86DE-166D-26C2-4ED3-4C5122E4B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FDD0D2-A7B4-F008-A660-D8C3D88A7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B121F-1B9B-968B-CF25-9CA1EDF2B4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116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4E04F-D86B-8761-FA63-6A52B1FBC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27860B-9C0B-947A-E0A5-871F4102A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02D83B-E417-7017-5F79-BD48A82B9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EDD40-FF3B-C861-D70F-920540AF9B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845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EDE21-7C50-C4FB-29E8-FBD9B28BD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0C90D-DE6F-1048-C911-E74934B646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57133C-97BD-F03B-88F3-00EE21FD6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6F40C-5332-C60E-0D64-15314CBEAD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472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12695-9748-3FED-EDAA-60C00A648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ADE532-4D27-78C4-4CAD-C992F3FCB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8F5CF3-D2FB-B4FF-D02F-2E7794524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4B451-F3B7-E3C5-DDDA-63E7F5BCC7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539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F42EE-7AAE-C1F0-2ACC-A0D39C871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916FFA-6BCE-E91E-45E8-E2F9098A5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2CA971-EC11-BBCA-A9B3-68FFCC8DA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8E9DC-FA8A-F06E-2EA7-5FD2BF353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102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9913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A3EE3-7FCC-01D2-D897-59D772538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7B3FA3-65B6-587B-4766-E6F846290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27D09D-9CD4-1171-390E-9EE0119B6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84FFA-BCFB-4711-7CEC-DD1C2C903A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107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53B65-9E22-86BB-99C0-EC196206A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83A6BF-7249-25F8-6C7A-388E0DF04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3B9928-FB62-B374-C4E2-2C315C405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97C98-6FCB-397E-6D6F-6B5ADB8443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66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job market is the conditions in which laborers search for job opportunities and employers look for employees.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35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210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0B205-340A-EE61-7277-2A8D68580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6A5692-32A0-847B-0AC5-5A3189614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FCA8FB-63AF-BD4D-5C6A-54BB978C2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96376-A97A-1605-BA37-0C9F078172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26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92F4E-533E-C2C2-E96D-3CF1293A1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AF4C6A-394E-27D0-EDDD-D6D49BBC2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A4AB9-9211-4FF4-2FA0-A4D24BCD7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71380-2F97-2819-EF61-5D80E65F18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47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CE03B-0952-A54F-5472-6DCD635B9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63DA2-E703-9847-1485-FA62FC13A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81C5F8-6BA5-FB1D-588C-549CF89AC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8243-8906-F97C-1A9F-EE74C1E047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8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6918B-3D59-ABE3-BB46-4FAE222CE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93626-6164-7081-37CE-E66DE17543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EC6A14-9DBF-D4E2-5CE1-A2FA9CDD7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74267-826A-E277-9A65-A4B70002ED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415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402DE-5781-43BC-DC70-7B5169DCC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AB7CE8-483A-675E-76E0-049FCCAF2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5AF288-B8DB-647F-EB20-4B07E8164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3949B-BC50-1604-25D8-9A2BBB055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442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4A263-64FE-5682-D3FA-1E14F4966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6B6982-BA27-00A7-132B-1951CA078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6C664-8F08-A7AC-27A1-E4D17A77B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C9884-9643-63A0-CB11-AD8F5A47A4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76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9.tif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73762-68E7-2C55-A0D6-184DDB67C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33BB-AA95-D30D-E762-ABD0DA0614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148" y="1228300"/>
            <a:ext cx="10986449" cy="5197900"/>
          </a:xfrm>
        </p:spPr>
        <p:txBody>
          <a:bodyPr/>
          <a:lstStyle>
            <a:lvl1pPr>
              <a:defRPr>
                <a:solidFill>
                  <a:srgbClr val="272525"/>
                </a:solidFill>
              </a:defRPr>
            </a:lvl1pPr>
            <a:lvl2pPr>
              <a:defRPr>
                <a:solidFill>
                  <a:srgbClr val="272525"/>
                </a:solidFill>
              </a:defRPr>
            </a:lvl2pPr>
            <a:lvl3pPr>
              <a:defRPr>
                <a:solidFill>
                  <a:srgbClr val="272525"/>
                </a:solidFill>
              </a:defRPr>
            </a:lvl3pPr>
            <a:lvl4pPr>
              <a:defRPr>
                <a:solidFill>
                  <a:srgbClr val="272525"/>
                </a:solidFill>
              </a:defRPr>
            </a:lvl4pPr>
            <a:lvl5pPr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6413F-48D2-5507-BA7F-8D4F8E73351C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6374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Coll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7216877" y="-1"/>
            <a:ext cx="707923" cy="6602819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4800" y="2406445"/>
            <a:ext cx="4267200" cy="418574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3B6AEE1-F009-D876-8CC2-E0E6C2B8D6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24800" y="0"/>
            <a:ext cx="2133600" cy="24064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A1ECB12-CC51-6E9E-DD6C-64F3F1F90B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58400" y="-1"/>
            <a:ext cx="2133600" cy="240644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E22731-3403-9EA8-A49C-FF8A29AB9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4" y="593995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8F82E8-2AC4-DEF0-CF89-208A1D211A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3014" y="1129081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C14A9-B4F1-57EE-47DF-47CCCED67FDC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86675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full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8663" y="2459"/>
            <a:ext cx="5403337" cy="661099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0139D3-CF3D-17A4-DB87-1B07CF12CAFF}"/>
              </a:ext>
            </a:extLst>
          </p:cNvPr>
          <p:cNvSpPr/>
          <p:nvPr/>
        </p:nvSpPr>
        <p:spPr>
          <a:xfrm>
            <a:off x="-9374" y="6796217"/>
            <a:ext cx="4059936" cy="61783"/>
          </a:xfrm>
          <a:prstGeom prst="rect">
            <a:avLst/>
          </a:prstGeom>
          <a:solidFill>
            <a:srgbClr val="F15F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CD8AFC-4BCA-55A7-A71A-0D1E0EA13368}"/>
              </a:ext>
            </a:extLst>
          </p:cNvPr>
          <p:cNvSpPr/>
          <p:nvPr/>
        </p:nvSpPr>
        <p:spPr>
          <a:xfrm>
            <a:off x="4049413" y="6796217"/>
            <a:ext cx="4093173" cy="61783"/>
          </a:xfrm>
          <a:prstGeom prst="rect">
            <a:avLst/>
          </a:prstGeom>
          <a:solidFill>
            <a:srgbClr val="A2C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36F92-B756-026C-5951-55D58C4D265F}"/>
              </a:ext>
            </a:extLst>
          </p:cNvPr>
          <p:cNvSpPr/>
          <p:nvPr/>
        </p:nvSpPr>
        <p:spPr>
          <a:xfrm>
            <a:off x="8141437" y="6796217"/>
            <a:ext cx="4059936" cy="61783"/>
          </a:xfrm>
          <a:prstGeom prst="rect">
            <a:avLst/>
          </a:prstGeom>
          <a:solidFill>
            <a:srgbClr val="FBA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52ED28-984D-A115-5479-E68872E37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670" y="543068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99E8304-29FA-632B-AA6F-7F19DCF508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4670" y="1078154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F5ADD-6A5E-56F6-B92B-33BD3949B9E4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8579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full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403337" cy="658155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0139D3-CF3D-17A4-DB87-1B07CF12CAFF}"/>
              </a:ext>
            </a:extLst>
          </p:cNvPr>
          <p:cNvSpPr/>
          <p:nvPr/>
        </p:nvSpPr>
        <p:spPr>
          <a:xfrm>
            <a:off x="-9374" y="6796217"/>
            <a:ext cx="4059936" cy="61783"/>
          </a:xfrm>
          <a:prstGeom prst="rect">
            <a:avLst/>
          </a:prstGeom>
          <a:solidFill>
            <a:srgbClr val="F15F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CD8AFC-4BCA-55A7-A71A-0D1E0EA13368}"/>
              </a:ext>
            </a:extLst>
          </p:cNvPr>
          <p:cNvSpPr/>
          <p:nvPr/>
        </p:nvSpPr>
        <p:spPr>
          <a:xfrm>
            <a:off x="4049413" y="6796217"/>
            <a:ext cx="4093173" cy="61783"/>
          </a:xfrm>
          <a:prstGeom prst="rect">
            <a:avLst/>
          </a:prstGeom>
          <a:solidFill>
            <a:srgbClr val="A2C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36F92-B756-026C-5951-55D58C4D265F}"/>
              </a:ext>
            </a:extLst>
          </p:cNvPr>
          <p:cNvSpPr/>
          <p:nvPr/>
        </p:nvSpPr>
        <p:spPr>
          <a:xfrm>
            <a:off x="8141437" y="6796217"/>
            <a:ext cx="4059936" cy="61783"/>
          </a:xfrm>
          <a:prstGeom prst="rect">
            <a:avLst/>
          </a:prstGeom>
          <a:solidFill>
            <a:srgbClr val="FBA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8A9CEC-AE7C-8DAF-E6C4-1500275A0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83362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DC5F4F2-2019-38A4-71CF-A34C990CBAD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118448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B3D9B-B6D9-B436-EBBA-08B94EF8170E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38221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0928" y="3463725"/>
            <a:ext cx="2352499" cy="274923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F7A713D-B967-0494-E629-F844483818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4148" y="1134880"/>
            <a:ext cx="10986449" cy="196982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0139D3-CF3D-17A4-DB87-1B07CF12CAFF}"/>
              </a:ext>
            </a:extLst>
          </p:cNvPr>
          <p:cNvSpPr/>
          <p:nvPr/>
        </p:nvSpPr>
        <p:spPr>
          <a:xfrm>
            <a:off x="-9374" y="6796217"/>
            <a:ext cx="4059936" cy="61783"/>
          </a:xfrm>
          <a:prstGeom prst="rect">
            <a:avLst/>
          </a:prstGeom>
          <a:solidFill>
            <a:srgbClr val="F15F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CD8AFC-4BCA-55A7-A71A-0D1E0EA13368}"/>
              </a:ext>
            </a:extLst>
          </p:cNvPr>
          <p:cNvSpPr/>
          <p:nvPr/>
        </p:nvSpPr>
        <p:spPr>
          <a:xfrm>
            <a:off x="4049413" y="6796217"/>
            <a:ext cx="4093173" cy="61783"/>
          </a:xfrm>
          <a:prstGeom prst="rect">
            <a:avLst/>
          </a:prstGeom>
          <a:solidFill>
            <a:srgbClr val="A2C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36F92-B756-026C-5951-55D58C4D265F}"/>
              </a:ext>
            </a:extLst>
          </p:cNvPr>
          <p:cNvSpPr/>
          <p:nvPr/>
        </p:nvSpPr>
        <p:spPr>
          <a:xfrm>
            <a:off x="8141437" y="6796217"/>
            <a:ext cx="4059936" cy="61783"/>
          </a:xfrm>
          <a:prstGeom prst="rect">
            <a:avLst/>
          </a:prstGeom>
          <a:solidFill>
            <a:srgbClr val="FBA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D408273-096A-17F7-85A8-1A3297736B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93536" y="3463725"/>
            <a:ext cx="2352499" cy="274923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FA6F207B-C455-0B8A-1A6F-DDB9912BFD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6144" y="3463725"/>
            <a:ext cx="2352499" cy="274923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10BD73C-3E05-92FB-D170-76D53B9016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78752" y="3463725"/>
            <a:ext cx="2352499" cy="274923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9D3DFF-6564-3A85-0DA5-054198F6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20E0C-19F3-37B9-29D9-93C99AD3E4CF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22687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SmartArt Graphic [left]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6096000" y="0"/>
            <a:ext cx="6096000" cy="6603616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6592DAD6-6EAE-8288-6680-2FE71D3D68DD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578032" y="692150"/>
            <a:ext cx="4952770" cy="5473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1049DC-EECE-B1FD-B841-E11D1140D604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634715" y="1227237"/>
            <a:ext cx="5064313" cy="493861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6F7F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ECF311-E42D-BDD3-9796-D336A7BBE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4715" y="355314"/>
            <a:ext cx="5064313" cy="673669"/>
          </a:xfrm>
        </p:spPr>
        <p:txBody>
          <a:bodyPr/>
          <a:lstStyle>
            <a:lvl1pPr>
              <a:defRPr sz="2800" u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DDC14F-7517-C71C-5108-9D134A525C30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0102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SmartArt Graphic [right]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0" y="0"/>
            <a:ext cx="6096000" cy="6602819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martArt Placeholder 3">
            <a:extLst>
              <a:ext uri="{FF2B5EF4-FFF2-40B4-BE49-F238E27FC236}">
                <a16:creationId xmlns:a16="http://schemas.microsoft.com/office/drawing/2014/main" id="{F1892351-AACA-D994-8A3C-9E501C1862BE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6758913" y="692150"/>
            <a:ext cx="4952770" cy="5473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488DA-39E4-31F6-FEB9-4F5DF832814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0317" y="1227237"/>
            <a:ext cx="5064313" cy="493861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6F7F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B9EE46-0525-DECB-7254-B6A1925B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49" y="299903"/>
            <a:ext cx="4681515" cy="67366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F6C536-52D1-D2B2-54CB-104283BB4B2C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41633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0" y="0"/>
            <a:ext cx="6096000" cy="6602819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91FAD0-8C81-47AC-CEAA-D18DA936674D}"/>
              </a:ext>
            </a:extLst>
          </p:cNvPr>
          <p:cNvSpPr/>
          <p:nvPr/>
        </p:nvSpPr>
        <p:spPr>
          <a:xfrm>
            <a:off x="5551990" y="278543"/>
            <a:ext cx="1088020" cy="1088020"/>
          </a:xfrm>
          <a:prstGeom prst="ellipse">
            <a:avLst/>
          </a:prstGeom>
          <a:solidFill>
            <a:srgbClr val="2634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54E669-D9EF-BD31-203C-1E8856A28C09}"/>
              </a:ext>
            </a:extLst>
          </p:cNvPr>
          <p:cNvSpPr/>
          <p:nvPr/>
        </p:nvSpPr>
        <p:spPr>
          <a:xfrm>
            <a:off x="5574851" y="1942417"/>
            <a:ext cx="1088020" cy="1088020"/>
          </a:xfrm>
          <a:prstGeom prst="ellipse">
            <a:avLst/>
          </a:prstGeom>
          <a:solidFill>
            <a:srgbClr val="2634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8362A6-9C80-B48E-3A42-166062A74865}"/>
              </a:ext>
            </a:extLst>
          </p:cNvPr>
          <p:cNvSpPr/>
          <p:nvPr/>
        </p:nvSpPr>
        <p:spPr>
          <a:xfrm>
            <a:off x="5574851" y="3606291"/>
            <a:ext cx="1088020" cy="1088020"/>
          </a:xfrm>
          <a:prstGeom prst="ellipse">
            <a:avLst/>
          </a:prstGeom>
          <a:solidFill>
            <a:srgbClr val="2634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225529-5729-3E76-7FF7-77598B969C5D}"/>
              </a:ext>
            </a:extLst>
          </p:cNvPr>
          <p:cNvSpPr/>
          <p:nvPr/>
        </p:nvSpPr>
        <p:spPr>
          <a:xfrm>
            <a:off x="5534338" y="5270165"/>
            <a:ext cx="1088020" cy="1088020"/>
          </a:xfrm>
          <a:prstGeom prst="ellipse">
            <a:avLst/>
          </a:prstGeom>
          <a:solidFill>
            <a:srgbClr val="2634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69CE1E-D291-C83A-EEAA-BD57E873F599}"/>
              </a:ext>
            </a:extLst>
          </p:cNvPr>
          <p:cNvSpPr txBox="1"/>
          <p:nvPr/>
        </p:nvSpPr>
        <p:spPr>
          <a:xfrm>
            <a:off x="5574851" y="2174110"/>
            <a:ext cx="108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5D7A3-4360-BE1D-6A7A-18792C993ABE}"/>
              </a:ext>
            </a:extLst>
          </p:cNvPr>
          <p:cNvSpPr txBox="1"/>
          <p:nvPr/>
        </p:nvSpPr>
        <p:spPr>
          <a:xfrm>
            <a:off x="5551990" y="515660"/>
            <a:ext cx="108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9D731-8DA2-9E30-1AA2-6F40B123D781}"/>
              </a:ext>
            </a:extLst>
          </p:cNvPr>
          <p:cNvSpPr txBox="1"/>
          <p:nvPr/>
        </p:nvSpPr>
        <p:spPr>
          <a:xfrm>
            <a:off x="5574851" y="3832560"/>
            <a:ext cx="106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57BEB-A68C-11D4-6338-72F008102DFB}"/>
              </a:ext>
            </a:extLst>
          </p:cNvPr>
          <p:cNvSpPr txBox="1"/>
          <p:nvPr/>
        </p:nvSpPr>
        <p:spPr>
          <a:xfrm>
            <a:off x="5557198" y="5491009"/>
            <a:ext cx="106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en-US" sz="36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DA2DEC8-225B-79E5-E8B7-3B08AF6623B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81407" y="278544"/>
            <a:ext cx="4789444" cy="38121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Title 1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CCA55F2-E965-36DB-96C6-A21814F9E36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881407" y="780778"/>
            <a:ext cx="4789444" cy="585785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272525"/>
                </a:solidFill>
                <a:latin typeface="Source Sans Pro" panose="020B0503030403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FF251C8-58D1-A6B3-EFA4-FF9753980DDF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904268" y="1941238"/>
            <a:ext cx="4789444" cy="38121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Title 2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827945D-890E-61F2-EFBB-5E7298C59E3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904268" y="2443472"/>
            <a:ext cx="4789444" cy="585785"/>
          </a:xfrm>
        </p:spPr>
        <p:txBody>
          <a:bodyPr>
            <a:noAutofit/>
          </a:bodyPr>
          <a:lstStyle>
            <a:lvl1pPr marL="0" indent="0">
              <a:buNone/>
              <a:defRPr lang="en-US" sz="2000" b="0" i="0" kern="1200" dirty="0">
                <a:solidFill>
                  <a:srgbClr val="272525"/>
                </a:solidFill>
                <a:latin typeface="Source Sans Pro" panose="020B0503030403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Content 2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71DE33-DECD-BD19-7FE0-6172E7EBB67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904268" y="3606292"/>
            <a:ext cx="4789444" cy="38121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Title 3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4483D93-1A49-28A3-2536-EEF732F28F2B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904268" y="4108526"/>
            <a:ext cx="4789444" cy="585785"/>
          </a:xfrm>
        </p:spPr>
        <p:txBody>
          <a:bodyPr>
            <a:noAutofit/>
          </a:bodyPr>
          <a:lstStyle>
            <a:lvl1pPr marL="0" indent="0">
              <a:buNone/>
              <a:defRPr lang="en-US" sz="2000" b="0" i="0" kern="1200" dirty="0">
                <a:solidFill>
                  <a:srgbClr val="272525"/>
                </a:solidFill>
                <a:latin typeface="Source Sans Pro" panose="020B0503030403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Content 3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3846030-7824-AEAA-BBE8-E679BB05141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904268" y="5257741"/>
            <a:ext cx="4789444" cy="38121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Title 4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72826B7-A673-4929-BC32-60117B2254B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904268" y="5759975"/>
            <a:ext cx="4789444" cy="585785"/>
          </a:xfrm>
        </p:spPr>
        <p:txBody>
          <a:bodyPr>
            <a:noAutofit/>
          </a:bodyPr>
          <a:lstStyle>
            <a:lvl1pPr marL="0" indent="0">
              <a:buNone/>
              <a:defRPr lang="en-US" sz="2000" b="0" i="0" kern="1200" dirty="0">
                <a:solidFill>
                  <a:srgbClr val="272525"/>
                </a:solidFill>
                <a:latin typeface="Source Sans Pro" panose="020B0503030403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Content 4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BA2C47-2FD8-F0B2-96DF-951889B2A982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521149" y="1194844"/>
            <a:ext cx="4681515" cy="493861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6F7F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6E12E9-5C4C-D926-B92E-1326175F8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49" y="299903"/>
            <a:ext cx="4681515" cy="67366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4ECB3-35D5-8318-C6CF-5DC241B2B2D4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14302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-CC-Recor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58F9B-471C-CC6C-6148-1FEBE5CF98D7}"/>
              </a:ext>
            </a:extLst>
          </p:cNvPr>
          <p:cNvSpPr/>
          <p:nvPr/>
        </p:nvSpPr>
        <p:spPr>
          <a:xfrm>
            <a:off x="0" y="0"/>
            <a:ext cx="4040658" cy="6606295"/>
          </a:xfrm>
          <a:prstGeom prst="rect">
            <a:avLst/>
          </a:prstGeom>
          <a:gradFill flip="none" rotWithShape="1">
            <a:gsLst>
              <a:gs pos="0">
                <a:srgbClr val="306EB6"/>
              </a:gs>
              <a:gs pos="100000">
                <a:srgbClr val="2634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A46A-3BAB-CE99-D4CD-FA2296CA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44008" y="-24475"/>
            <a:ext cx="3925655" cy="66374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B30996-7D18-1C18-CA2B-F031E226B379}"/>
              </a:ext>
            </a:extLst>
          </p:cNvPr>
          <p:cNvSpPr/>
          <p:nvPr/>
        </p:nvSpPr>
        <p:spPr>
          <a:xfrm>
            <a:off x="4046645" y="-46218"/>
            <a:ext cx="8151342" cy="66307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14E19-868D-BDC6-191A-0A2833C4118E}"/>
              </a:ext>
            </a:extLst>
          </p:cNvPr>
          <p:cNvSpPr txBox="1"/>
          <p:nvPr/>
        </p:nvSpPr>
        <p:spPr>
          <a:xfrm>
            <a:off x="4040658" y="2541564"/>
            <a:ext cx="8163316" cy="2859775"/>
          </a:xfrm>
          <a:prstGeom prst="rect">
            <a:avLst/>
          </a:prstGeom>
          <a:gradFill flip="none" rotWithShape="1">
            <a:gsLst>
              <a:gs pos="0">
                <a:srgbClr val="F1F7E5">
                  <a:alpha val="61961"/>
                </a:srgbClr>
              </a:gs>
              <a:gs pos="100000">
                <a:schemeClr val="accent2">
                  <a:alpha val="5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D165965-333B-5134-0DB3-A3ED7F6A2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452" y="2848804"/>
            <a:ext cx="7722338" cy="461665"/>
          </a:xfrm>
        </p:spPr>
        <p:txBody>
          <a:bodyPr>
            <a:noAutofit/>
          </a:bodyPr>
          <a:lstStyle>
            <a:lvl1pPr>
              <a:defRPr sz="3200">
                <a:solidFill>
                  <a:srgbClr val="306EB6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D4098A-80F3-3330-2C1E-989539363D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3451" y="3388962"/>
            <a:ext cx="4200223" cy="9017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  <a:br>
              <a:rPr lang="en-US" dirty="0"/>
            </a:br>
            <a:r>
              <a:rPr lang="en-US" dirty="0"/>
              <a:t>Add Date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1357CCD-A493-01E2-D447-05BE59C84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452" y="4611476"/>
            <a:ext cx="7036538" cy="46166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Speaker Names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51FF7-9A51-64A6-A50E-54521CDC6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3" y="5401339"/>
            <a:ext cx="3207849" cy="9801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6F74AF-6559-5F22-039C-02BAB1D54201}"/>
              </a:ext>
            </a:extLst>
          </p:cNvPr>
          <p:cNvSpPr txBox="1">
            <a:spLocks/>
          </p:cNvSpPr>
          <p:nvPr/>
        </p:nvSpPr>
        <p:spPr>
          <a:xfrm>
            <a:off x="253486" y="272565"/>
            <a:ext cx="2930377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Welcome!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4F56B-8A1C-3975-D84A-8B0885690E61}"/>
              </a:ext>
            </a:extLst>
          </p:cNvPr>
          <p:cNvSpPr txBox="1"/>
          <p:nvPr/>
        </p:nvSpPr>
        <p:spPr>
          <a:xfrm>
            <a:off x="253487" y="764142"/>
            <a:ext cx="356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 will begin shortly.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This webinar will be recorded.</a:t>
            </a:r>
            <a:r>
              <a:rPr lang="en-US" dirty="0"/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53E8F-1B5C-0587-4740-190778BAB236}"/>
              </a:ext>
            </a:extLst>
          </p:cNvPr>
          <p:cNvSpPr txBox="1"/>
          <p:nvPr/>
        </p:nvSpPr>
        <p:spPr>
          <a:xfrm>
            <a:off x="872107" y="1516057"/>
            <a:ext cx="292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Type a message in chat if you need tech support.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70310-8775-ACCE-2C3B-4807055B5300}"/>
              </a:ext>
            </a:extLst>
          </p:cNvPr>
          <p:cNvSpPr txBox="1"/>
          <p:nvPr/>
        </p:nvSpPr>
        <p:spPr>
          <a:xfrm>
            <a:off x="890033" y="2193730"/>
            <a:ext cx="292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Click on Show Captions to turn on the automatic closed captions.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EE5DC3-81C5-A610-3D56-F7F0D5453D02}"/>
              </a:ext>
            </a:extLst>
          </p:cNvPr>
          <p:cNvSpPr/>
          <p:nvPr/>
        </p:nvSpPr>
        <p:spPr>
          <a:xfrm>
            <a:off x="283771" y="2359177"/>
            <a:ext cx="488689" cy="36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CC</a:t>
            </a:r>
          </a:p>
        </p:txBody>
      </p:sp>
      <p:pic>
        <p:nvPicPr>
          <p:cNvPr id="27" name="Graphic 26" descr="Badge Question Mark outline">
            <a:extLst>
              <a:ext uri="{FF2B5EF4-FFF2-40B4-BE49-F238E27FC236}">
                <a16:creationId xmlns:a16="http://schemas.microsoft.com/office/drawing/2014/main" id="{22F497D7-91AD-F5B0-9B3E-7017F002D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776" y="1483380"/>
            <a:ext cx="646331" cy="646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51107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-CC-NotRecor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58F9B-471C-CC6C-6148-1FEBE5CF98D7}"/>
              </a:ext>
            </a:extLst>
          </p:cNvPr>
          <p:cNvSpPr/>
          <p:nvPr/>
        </p:nvSpPr>
        <p:spPr>
          <a:xfrm>
            <a:off x="0" y="0"/>
            <a:ext cx="4040658" cy="6606295"/>
          </a:xfrm>
          <a:prstGeom prst="rect">
            <a:avLst/>
          </a:prstGeom>
          <a:gradFill flip="none" rotWithShape="1">
            <a:gsLst>
              <a:gs pos="0">
                <a:srgbClr val="306EB6"/>
              </a:gs>
              <a:gs pos="100000">
                <a:srgbClr val="2634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A46A-3BAB-CE99-D4CD-FA2296CA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44008" y="-24475"/>
            <a:ext cx="3925655" cy="66374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B30996-7D18-1C18-CA2B-F031E226B379}"/>
              </a:ext>
            </a:extLst>
          </p:cNvPr>
          <p:cNvSpPr/>
          <p:nvPr/>
        </p:nvSpPr>
        <p:spPr>
          <a:xfrm>
            <a:off x="4046645" y="-46218"/>
            <a:ext cx="8151342" cy="66307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14E19-868D-BDC6-191A-0A2833C4118E}"/>
              </a:ext>
            </a:extLst>
          </p:cNvPr>
          <p:cNvSpPr txBox="1"/>
          <p:nvPr/>
        </p:nvSpPr>
        <p:spPr>
          <a:xfrm>
            <a:off x="4040658" y="2541564"/>
            <a:ext cx="8163316" cy="2859775"/>
          </a:xfrm>
          <a:prstGeom prst="rect">
            <a:avLst/>
          </a:prstGeom>
          <a:gradFill flip="none" rotWithShape="1">
            <a:gsLst>
              <a:gs pos="0">
                <a:srgbClr val="F1F7E5">
                  <a:alpha val="61961"/>
                </a:srgbClr>
              </a:gs>
              <a:gs pos="100000">
                <a:schemeClr val="accent2">
                  <a:alpha val="5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51FF7-9A51-64A6-A50E-54521CDC6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3" y="5401339"/>
            <a:ext cx="3207849" cy="9801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6F74AF-6559-5F22-039C-02BAB1D54201}"/>
              </a:ext>
            </a:extLst>
          </p:cNvPr>
          <p:cNvSpPr txBox="1">
            <a:spLocks/>
          </p:cNvSpPr>
          <p:nvPr/>
        </p:nvSpPr>
        <p:spPr>
          <a:xfrm>
            <a:off x="253486" y="272565"/>
            <a:ext cx="2930377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Welcome!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4F56B-8A1C-3975-D84A-8B0885690E61}"/>
              </a:ext>
            </a:extLst>
          </p:cNvPr>
          <p:cNvSpPr txBox="1"/>
          <p:nvPr/>
        </p:nvSpPr>
        <p:spPr>
          <a:xfrm>
            <a:off x="253487" y="764142"/>
            <a:ext cx="356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 will begin shortly.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53E8F-1B5C-0587-4740-190778BAB236}"/>
              </a:ext>
            </a:extLst>
          </p:cNvPr>
          <p:cNvSpPr txBox="1"/>
          <p:nvPr/>
        </p:nvSpPr>
        <p:spPr>
          <a:xfrm>
            <a:off x="872107" y="1230307"/>
            <a:ext cx="292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Type a message in chat if you need tech support.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70310-8775-ACCE-2C3B-4807055B5300}"/>
              </a:ext>
            </a:extLst>
          </p:cNvPr>
          <p:cNvSpPr txBox="1"/>
          <p:nvPr/>
        </p:nvSpPr>
        <p:spPr>
          <a:xfrm>
            <a:off x="890033" y="1907980"/>
            <a:ext cx="292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Click on Show Captions to turn on the automatic closed captions.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EE5DC3-81C5-A610-3D56-F7F0D5453D02}"/>
              </a:ext>
            </a:extLst>
          </p:cNvPr>
          <p:cNvSpPr/>
          <p:nvPr/>
        </p:nvSpPr>
        <p:spPr>
          <a:xfrm>
            <a:off x="283771" y="2073427"/>
            <a:ext cx="488689" cy="36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CC</a:t>
            </a:r>
          </a:p>
        </p:txBody>
      </p:sp>
      <p:pic>
        <p:nvPicPr>
          <p:cNvPr id="27" name="Graphic 26" descr="Badge Question Mark outline">
            <a:extLst>
              <a:ext uri="{FF2B5EF4-FFF2-40B4-BE49-F238E27FC236}">
                <a16:creationId xmlns:a16="http://schemas.microsoft.com/office/drawing/2014/main" id="{22F497D7-91AD-F5B0-9B3E-7017F002D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776" y="1197630"/>
            <a:ext cx="646331" cy="6463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0CF42B-AEAE-D6C1-3343-5B9B2644C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452" y="2848804"/>
            <a:ext cx="7722338" cy="461665"/>
          </a:xfrm>
        </p:spPr>
        <p:txBody>
          <a:bodyPr>
            <a:noAutofit/>
          </a:bodyPr>
          <a:lstStyle>
            <a:lvl1pPr>
              <a:defRPr sz="3200">
                <a:solidFill>
                  <a:srgbClr val="306EB6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41C4C3C8-67F0-EB61-A5BB-BC74CAFE3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3451" y="3388962"/>
            <a:ext cx="4200223" cy="9017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  <a:br>
              <a:rPr lang="en-US" dirty="0"/>
            </a:br>
            <a:r>
              <a:rPr lang="en-US" dirty="0"/>
              <a:t>Add Date Here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8932E6D0-79E3-1C83-F099-CA05D8E13D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452" y="4611476"/>
            <a:ext cx="7036538" cy="46166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Speaker Names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60994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-CC-Recording-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58F9B-471C-CC6C-6148-1FEBE5CF98D7}"/>
              </a:ext>
            </a:extLst>
          </p:cNvPr>
          <p:cNvSpPr/>
          <p:nvPr/>
        </p:nvSpPr>
        <p:spPr>
          <a:xfrm>
            <a:off x="0" y="0"/>
            <a:ext cx="4040658" cy="6606295"/>
          </a:xfrm>
          <a:prstGeom prst="rect">
            <a:avLst/>
          </a:prstGeom>
          <a:gradFill flip="none" rotWithShape="1">
            <a:gsLst>
              <a:gs pos="0">
                <a:srgbClr val="306EB6"/>
              </a:gs>
              <a:gs pos="100000">
                <a:srgbClr val="2634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A46A-3BAB-CE99-D4CD-FA2296CA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94038" y="39323"/>
            <a:ext cx="3875625" cy="65528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B30996-7D18-1C18-CA2B-F031E226B379}"/>
              </a:ext>
            </a:extLst>
          </p:cNvPr>
          <p:cNvSpPr/>
          <p:nvPr/>
        </p:nvSpPr>
        <p:spPr>
          <a:xfrm>
            <a:off x="4040658" y="-24475"/>
            <a:ext cx="8151342" cy="65528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70F795-3A15-CD3D-2BBB-23F60142CA93}"/>
              </a:ext>
            </a:extLst>
          </p:cNvPr>
          <p:cNvSpPr txBox="1"/>
          <p:nvPr/>
        </p:nvSpPr>
        <p:spPr>
          <a:xfrm>
            <a:off x="4260320" y="3310824"/>
            <a:ext cx="611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7252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Meet Today’s Presenters: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BE8138-614A-926B-7209-6D4709AA3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320" y="1204070"/>
            <a:ext cx="7743832" cy="40541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95ED8455-064A-1169-5417-9CCC79D99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0320" y="1732771"/>
            <a:ext cx="4076700" cy="9017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  <a:br>
              <a:rPr lang="en-US" dirty="0"/>
            </a:br>
            <a:r>
              <a:rPr lang="en-US" dirty="0"/>
              <a:t>Add Date Here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6906DA4-8939-9AE6-2F82-D59E0C70E6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8168" y="5836015"/>
            <a:ext cx="1671573" cy="46166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Speaker 1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06472CD9-C703-06A8-B158-E8B3A5211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1261" y="5836015"/>
            <a:ext cx="1671573" cy="46166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Speaker 2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72C8C3A-5913-0610-54E9-A86D8DB9D2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24498" y="3926730"/>
            <a:ext cx="1727200" cy="172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Photo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49B3B04-EA2D-CD03-BCB7-2B5AEE76B4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33447" y="3926730"/>
            <a:ext cx="1727200" cy="172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Photo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F9593-0593-9D96-E77C-5F3A38127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0" y="5345927"/>
            <a:ext cx="3207849" cy="9801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3DBC73-FFF2-B31A-452A-49B17A4529FE}"/>
              </a:ext>
            </a:extLst>
          </p:cNvPr>
          <p:cNvSpPr txBox="1">
            <a:spLocks/>
          </p:cNvSpPr>
          <p:nvPr/>
        </p:nvSpPr>
        <p:spPr>
          <a:xfrm>
            <a:off x="253486" y="272565"/>
            <a:ext cx="2930377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Welcome!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F1433-719B-55AF-AB7E-A72A6344842D}"/>
              </a:ext>
            </a:extLst>
          </p:cNvPr>
          <p:cNvSpPr txBox="1"/>
          <p:nvPr/>
        </p:nvSpPr>
        <p:spPr>
          <a:xfrm>
            <a:off x="253487" y="764142"/>
            <a:ext cx="356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 will begin shortly.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This webinar will be recorded.</a:t>
            </a:r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C2BEB-0D7B-DBFB-4C94-2F956DDB0251}"/>
              </a:ext>
            </a:extLst>
          </p:cNvPr>
          <p:cNvSpPr txBox="1"/>
          <p:nvPr/>
        </p:nvSpPr>
        <p:spPr>
          <a:xfrm>
            <a:off x="872107" y="1516057"/>
            <a:ext cx="292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Type a message in chat if you need tech support.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04477-64F8-A38F-612F-7CFB333CB06E}"/>
              </a:ext>
            </a:extLst>
          </p:cNvPr>
          <p:cNvSpPr txBox="1"/>
          <p:nvPr/>
        </p:nvSpPr>
        <p:spPr>
          <a:xfrm>
            <a:off x="890033" y="2193730"/>
            <a:ext cx="292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Click on Show Captions to turn on the automatic closed captions.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222F03-785C-1142-BDE3-D12EB5CD7EB5}"/>
              </a:ext>
            </a:extLst>
          </p:cNvPr>
          <p:cNvSpPr/>
          <p:nvPr/>
        </p:nvSpPr>
        <p:spPr>
          <a:xfrm>
            <a:off x="283771" y="2359177"/>
            <a:ext cx="488689" cy="36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CC</a:t>
            </a:r>
          </a:p>
        </p:txBody>
      </p:sp>
      <p:pic>
        <p:nvPicPr>
          <p:cNvPr id="17" name="Graphic 16" descr="Badge Question Mark outline">
            <a:extLst>
              <a:ext uri="{FF2B5EF4-FFF2-40B4-BE49-F238E27FC236}">
                <a16:creationId xmlns:a16="http://schemas.microsoft.com/office/drawing/2014/main" id="{BCF93E86-A81A-41DE-8536-B5F4823CB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776" y="1483380"/>
            <a:ext cx="646331" cy="646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6292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33BB-AA95-D30D-E762-ABD0DA0614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147" y="1233488"/>
            <a:ext cx="5278651" cy="5192712"/>
          </a:xfrm>
        </p:spPr>
        <p:txBody>
          <a:bodyPr/>
          <a:lstStyle>
            <a:lvl1pPr>
              <a:defRPr>
                <a:solidFill>
                  <a:srgbClr val="272525"/>
                </a:solidFill>
              </a:defRPr>
            </a:lvl1pPr>
            <a:lvl2pPr>
              <a:defRPr>
                <a:solidFill>
                  <a:srgbClr val="272525"/>
                </a:solidFill>
              </a:defRPr>
            </a:lvl2pPr>
            <a:lvl3pPr>
              <a:defRPr>
                <a:solidFill>
                  <a:srgbClr val="272525"/>
                </a:solidFill>
              </a:defRPr>
            </a:lvl3pPr>
            <a:lvl4pPr>
              <a:defRPr>
                <a:solidFill>
                  <a:srgbClr val="272525"/>
                </a:solidFill>
              </a:defRPr>
            </a:lvl4pPr>
            <a:lvl5pPr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FD02A0E-C17E-135D-42DA-C4F30325EB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99202" y="1233488"/>
            <a:ext cx="5278651" cy="5294312"/>
          </a:xfrm>
        </p:spPr>
        <p:txBody>
          <a:bodyPr/>
          <a:lstStyle>
            <a:lvl1pPr>
              <a:defRPr>
                <a:solidFill>
                  <a:srgbClr val="272525"/>
                </a:solidFill>
              </a:defRPr>
            </a:lvl1pPr>
            <a:lvl2pPr>
              <a:defRPr>
                <a:solidFill>
                  <a:srgbClr val="272525"/>
                </a:solidFill>
              </a:defRPr>
            </a:lvl2pPr>
            <a:lvl3pPr>
              <a:defRPr>
                <a:solidFill>
                  <a:srgbClr val="272525"/>
                </a:solidFill>
              </a:defRPr>
            </a:lvl3pPr>
            <a:lvl4pPr>
              <a:defRPr>
                <a:solidFill>
                  <a:srgbClr val="272525"/>
                </a:solidFill>
              </a:defRPr>
            </a:lvl4pPr>
            <a:lvl5pPr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F45B27-48C5-0BE9-3C6A-9D846C20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36E8B-AC23-4F90-0C93-9B0DC9FA2997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36166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-CC-NotRecording-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58F9B-471C-CC6C-6148-1FEBE5CF98D7}"/>
              </a:ext>
            </a:extLst>
          </p:cNvPr>
          <p:cNvSpPr/>
          <p:nvPr/>
        </p:nvSpPr>
        <p:spPr>
          <a:xfrm>
            <a:off x="0" y="0"/>
            <a:ext cx="4040658" cy="6606295"/>
          </a:xfrm>
          <a:prstGeom prst="rect">
            <a:avLst/>
          </a:prstGeom>
          <a:gradFill flip="none" rotWithShape="1">
            <a:gsLst>
              <a:gs pos="0">
                <a:srgbClr val="306EB6"/>
              </a:gs>
              <a:gs pos="100000">
                <a:srgbClr val="2634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A46A-3BAB-CE99-D4CD-FA2296CA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94038" y="39323"/>
            <a:ext cx="3875625" cy="65528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B30996-7D18-1C18-CA2B-F031E226B379}"/>
              </a:ext>
            </a:extLst>
          </p:cNvPr>
          <p:cNvSpPr/>
          <p:nvPr/>
        </p:nvSpPr>
        <p:spPr>
          <a:xfrm>
            <a:off x="4040658" y="-24475"/>
            <a:ext cx="8151342" cy="65528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70F795-3A15-CD3D-2BBB-23F60142CA93}"/>
              </a:ext>
            </a:extLst>
          </p:cNvPr>
          <p:cNvSpPr txBox="1"/>
          <p:nvPr/>
        </p:nvSpPr>
        <p:spPr>
          <a:xfrm>
            <a:off x="4260320" y="3310824"/>
            <a:ext cx="611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7252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Meet Today’s Presenters: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BE8138-614A-926B-7209-6D4709AA3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320" y="975470"/>
            <a:ext cx="7743832" cy="40541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95ED8455-064A-1169-5417-9CCC79D99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0320" y="1504171"/>
            <a:ext cx="4076700" cy="9017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  <a:br>
              <a:rPr lang="en-US" dirty="0"/>
            </a:br>
            <a:r>
              <a:rPr lang="en-US" dirty="0"/>
              <a:t>Add Date Here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6906DA4-8939-9AE6-2F82-D59E0C70E6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8168" y="5836015"/>
            <a:ext cx="1671573" cy="46166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Speaker 1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06472CD9-C703-06A8-B158-E8B3A5211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1261" y="5836015"/>
            <a:ext cx="1671573" cy="46166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Speaker 2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72C8C3A-5913-0610-54E9-A86D8DB9D2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24498" y="3926730"/>
            <a:ext cx="1727200" cy="172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Photo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49B3B04-EA2D-CD03-BCB7-2B5AEE76B4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33447" y="3926730"/>
            <a:ext cx="1727200" cy="172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Photo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F9593-0593-9D96-E77C-5F3A38127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0" y="5345927"/>
            <a:ext cx="3207849" cy="9801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3DBC73-FFF2-B31A-452A-49B17A4529FE}"/>
              </a:ext>
            </a:extLst>
          </p:cNvPr>
          <p:cNvSpPr txBox="1">
            <a:spLocks/>
          </p:cNvSpPr>
          <p:nvPr/>
        </p:nvSpPr>
        <p:spPr>
          <a:xfrm>
            <a:off x="253486" y="272565"/>
            <a:ext cx="2930377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Welcome!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F1433-719B-55AF-AB7E-A72A6344842D}"/>
              </a:ext>
            </a:extLst>
          </p:cNvPr>
          <p:cNvSpPr txBox="1"/>
          <p:nvPr/>
        </p:nvSpPr>
        <p:spPr>
          <a:xfrm>
            <a:off x="253487" y="764142"/>
            <a:ext cx="356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 will begin shortly.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C2BEB-0D7B-DBFB-4C94-2F956DDB0251}"/>
              </a:ext>
            </a:extLst>
          </p:cNvPr>
          <p:cNvSpPr txBox="1"/>
          <p:nvPr/>
        </p:nvSpPr>
        <p:spPr>
          <a:xfrm>
            <a:off x="872107" y="1207447"/>
            <a:ext cx="292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Type a message in chat if you need tech support.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04477-64F8-A38F-612F-7CFB333CB06E}"/>
              </a:ext>
            </a:extLst>
          </p:cNvPr>
          <p:cNvSpPr txBox="1"/>
          <p:nvPr/>
        </p:nvSpPr>
        <p:spPr>
          <a:xfrm>
            <a:off x="890033" y="1885120"/>
            <a:ext cx="292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Click on Show Captions to turn on the automatic closed captions.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222F03-785C-1142-BDE3-D12EB5CD7EB5}"/>
              </a:ext>
            </a:extLst>
          </p:cNvPr>
          <p:cNvSpPr/>
          <p:nvPr/>
        </p:nvSpPr>
        <p:spPr>
          <a:xfrm>
            <a:off x="283771" y="2050567"/>
            <a:ext cx="488689" cy="36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CC</a:t>
            </a:r>
          </a:p>
        </p:txBody>
      </p:sp>
      <p:pic>
        <p:nvPicPr>
          <p:cNvPr id="17" name="Graphic 16" descr="Badge Question Mark outline">
            <a:extLst>
              <a:ext uri="{FF2B5EF4-FFF2-40B4-BE49-F238E27FC236}">
                <a16:creationId xmlns:a16="http://schemas.microsoft.com/office/drawing/2014/main" id="{BCF93E86-A81A-41DE-8536-B5F4823CB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776" y="1174770"/>
            <a:ext cx="646331" cy="646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98808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58F9B-471C-CC6C-6148-1FEBE5CF98D7}"/>
              </a:ext>
            </a:extLst>
          </p:cNvPr>
          <p:cNvSpPr/>
          <p:nvPr/>
        </p:nvSpPr>
        <p:spPr>
          <a:xfrm>
            <a:off x="0" y="0"/>
            <a:ext cx="4040658" cy="6606295"/>
          </a:xfrm>
          <a:prstGeom prst="rect">
            <a:avLst/>
          </a:prstGeom>
          <a:gradFill flip="none" rotWithShape="1">
            <a:gsLst>
              <a:gs pos="0">
                <a:srgbClr val="306EB6"/>
              </a:gs>
              <a:gs pos="100000">
                <a:srgbClr val="2634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A46A-3BAB-CE99-D4CD-FA2296CA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44008" y="-24475"/>
            <a:ext cx="3925655" cy="66374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B30996-7D18-1C18-CA2B-F031E226B379}"/>
              </a:ext>
            </a:extLst>
          </p:cNvPr>
          <p:cNvSpPr/>
          <p:nvPr/>
        </p:nvSpPr>
        <p:spPr>
          <a:xfrm>
            <a:off x="4040658" y="-24475"/>
            <a:ext cx="8151342" cy="66307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D165965-333B-5134-0DB3-A3ED7F6A2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366" y="2216423"/>
            <a:ext cx="7640377" cy="461665"/>
          </a:xfrm>
        </p:spPr>
        <p:txBody>
          <a:bodyPr>
            <a:noAutofit/>
          </a:bodyPr>
          <a:lstStyle>
            <a:lvl1pPr>
              <a:defRPr sz="3600">
                <a:solidFill>
                  <a:srgbClr val="306EB6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D4098A-80F3-3330-2C1E-989539363D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0366" y="2756581"/>
            <a:ext cx="4076700" cy="9017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</a:p>
          <a:p>
            <a:pPr lvl="0"/>
            <a:r>
              <a:rPr lang="en-US" dirty="0"/>
              <a:t>Add Date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1357CCD-A493-01E2-D447-05BE59C84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366" y="3979095"/>
            <a:ext cx="5376862" cy="46166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Speaker Names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51FF7-9A51-64A6-A50E-54521CDC6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3" y="5401339"/>
            <a:ext cx="3207849" cy="980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31788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D078702-A7EC-D257-38D4-13A70780384E}"/>
              </a:ext>
            </a:extLst>
          </p:cNvPr>
          <p:cNvGrpSpPr/>
          <p:nvPr/>
        </p:nvGrpSpPr>
        <p:grpSpPr>
          <a:xfrm>
            <a:off x="106680" y="1039939"/>
            <a:ext cx="11978640" cy="5298853"/>
            <a:chOff x="59590" y="434149"/>
            <a:chExt cx="11978640" cy="5298853"/>
          </a:xfrm>
        </p:grpSpPr>
        <p:pic>
          <p:nvPicPr>
            <p:cNvPr id="15" name="Google Shape;67;p1" title="Zoom Lower Options Bar Image">
              <a:extLst>
                <a:ext uri="{FF2B5EF4-FFF2-40B4-BE49-F238E27FC236}">
                  <a16:creationId xmlns:a16="http://schemas.microsoft.com/office/drawing/2014/main" id="{ECBED101-F851-5581-01EE-B8F9C917199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90" y="5074182"/>
              <a:ext cx="11978640" cy="5808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7C703E-E3E0-288B-D235-CA495C0A1F61}"/>
                </a:ext>
              </a:extLst>
            </p:cNvPr>
            <p:cNvGrpSpPr/>
            <p:nvPr/>
          </p:nvGrpSpPr>
          <p:grpSpPr>
            <a:xfrm>
              <a:off x="4137544" y="5129321"/>
              <a:ext cx="4660487" cy="603681"/>
              <a:chOff x="3556463" y="5506015"/>
              <a:chExt cx="4660487" cy="60368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46FFCC1-0EE2-D6EA-E74C-D94197330D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147" r="43166" b="-15038"/>
              <a:stretch/>
            </p:blipFill>
            <p:spPr>
              <a:xfrm>
                <a:off x="3556463" y="5528875"/>
                <a:ext cx="2912918" cy="58082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B48875D-EECC-2F16-23E3-D1A378A402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2190" t="1" b="-16797"/>
              <a:stretch/>
            </p:blipFill>
            <p:spPr>
              <a:xfrm>
                <a:off x="6469381" y="5506015"/>
                <a:ext cx="1747569" cy="589703"/>
              </a:xfrm>
              <a:prstGeom prst="rect">
                <a:avLst/>
              </a:prstGeom>
            </p:spPr>
          </p:pic>
        </p:grpSp>
        <p:sp>
          <p:nvSpPr>
            <p:cNvPr id="16" name="Google Shape;70;p1" title="Highlight Circle">
              <a:extLst>
                <a:ext uri="{FF2B5EF4-FFF2-40B4-BE49-F238E27FC236}">
                  <a16:creationId xmlns:a16="http://schemas.microsoft.com/office/drawing/2014/main" id="{30B45200-094E-51AB-698B-CFF72EF1D8B0}"/>
                </a:ext>
              </a:extLst>
            </p:cNvPr>
            <p:cNvSpPr/>
            <p:nvPr/>
          </p:nvSpPr>
          <p:spPr>
            <a:xfrm>
              <a:off x="650832" y="5195562"/>
              <a:ext cx="274320" cy="274320"/>
            </a:xfrm>
            <a:prstGeom prst="ellipse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Google Shape;71;p1" title="Highlight Box">
              <a:extLst>
                <a:ext uri="{FF2B5EF4-FFF2-40B4-BE49-F238E27FC236}">
                  <a16:creationId xmlns:a16="http://schemas.microsoft.com/office/drawing/2014/main" id="{7495F394-39A1-C3A8-2141-B4D6AE0F2EC4}"/>
                </a:ext>
              </a:extLst>
            </p:cNvPr>
            <p:cNvSpPr/>
            <p:nvPr/>
          </p:nvSpPr>
          <p:spPr>
            <a:xfrm>
              <a:off x="122912" y="5131332"/>
              <a:ext cx="1751608" cy="500811"/>
            </a:xfrm>
            <a:prstGeom prst="rect">
              <a:avLst/>
            </a:prstGeom>
            <a:noFill/>
            <a:ln w="57150" cap="flat" cmpd="sng">
              <a:solidFill>
                <a:srgbClr val="39BB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Google Shape;74;p1">
              <a:extLst>
                <a:ext uri="{FF2B5EF4-FFF2-40B4-BE49-F238E27FC236}">
                  <a16:creationId xmlns:a16="http://schemas.microsoft.com/office/drawing/2014/main" id="{AD657C86-39CA-61C2-540F-52EC6918C9E4}"/>
                </a:ext>
              </a:extLst>
            </p:cNvPr>
            <p:cNvSpPr txBox="1"/>
            <p:nvPr/>
          </p:nvSpPr>
          <p:spPr>
            <a:xfrm>
              <a:off x="2765945" y="3146914"/>
              <a:ext cx="2743199" cy="181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the </a:t>
              </a:r>
              <a:r>
                <a:rPr lang="en-US" sz="1400" b="1" i="0" u="none" strike="noStrike" cap="none" dirty="0">
                  <a:solidFill>
                    <a:srgbClr val="39B54A"/>
                  </a:solidFill>
                  <a:latin typeface="Open Sans"/>
                  <a:ea typeface="Open Sans"/>
                  <a:cs typeface="Open Sans"/>
                  <a:sym typeface="Open Sans"/>
                </a:rPr>
                <a:t>microphone icon 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near the bottom of your screen to mute or unmute yourself. 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the </a:t>
              </a:r>
              <a:r>
                <a:rPr lang="en-US" sz="1400" b="1" dirty="0">
                  <a:solidFill>
                    <a:srgbClr val="39BB4A"/>
                  </a:solidFill>
                  <a:latin typeface="Open Sans"/>
                  <a:ea typeface="Open Sans"/>
                  <a:cs typeface="Open Sans"/>
                  <a:sym typeface="Open Sans"/>
                </a:rPr>
                <a:t>camera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 to turn on or turn off your camera.</a:t>
              </a:r>
              <a:endParaRPr sz="1400" dirty="0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0" indent="-82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Google Shape;75;p1" title="Use or Mute Your Microphone">
              <a:extLst>
                <a:ext uri="{FF2B5EF4-FFF2-40B4-BE49-F238E27FC236}">
                  <a16:creationId xmlns:a16="http://schemas.microsoft.com/office/drawing/2014/main" id="{A79A0B1D-740C-FDF8-F22F-5A3B18E2DC41}"/>
                </a:ext>
              </a:extLst>
            </p:cNvPr>
            <p:cNvSpPr txBox="1"/>
            <p:nvPr/>
          </p:nvSpPr>
          <p:spPr>
            <a:xfrm>
              <a:off x="2751175" y="2753651"/>
              <a:ext cx="2743200" cy="338554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600" b="1">
                  <a:solidFill>
                    <a:schemeClr val="lt1"/>
                  </a:solidFill>
                  <a:latin typeface="+mj-lt"/>
                  <a:ea typeface="Open Sans"/>
                  <a:cs typeface="Open Sans"/>
                </a:defRPr>
              </a:lvl1pPr>
            </a:lstStyle>
            <a:p>
              <a:pPr lvl="0"/>
              <a:r>
                <a:rPr lang="en-US" dirty="0">
                  <a:sym typeface="Open Sans"/>
                </a:rPr>
                <a:t>Microphone &amp; Camera</a:t>
              </a:r>
              <a:endParaRPr dirty="0">
                <a:sym typeface="Open Sans"/>
              </a:endParaRPr>
            </a:p>
          </p:txBody>
        </p:sp>
        <p:pic>
          <p:nvPicPr>
            <p:cNvPr id="20" name="Google Shape;77;p1" title="Microphone Menu Image">
              <a:extLst>
                <a:ext uri="{FF2B5EF4-FFF2-40B4-BE49-F238E27FC236}">
                  <a16:creationId xmlns:a16="http://schemas.microsoft.com/office/drawing/2014/main" id="{BE2D2B12-A7D6-C963-89BD-D8C8E68822F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5609" y="2685064"/>
              <a:ext cx="2133299" cy="24334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78;p1" title="Text Border Box">
              <a:extLst>
                <a:ext uri="{FF2B5EF4-FFF2-40B4-BE49-F238E27FC236}">
                  <a16:creationId xmlns:a16="http://schemas.microsoft.com/office/drawing/2014/main" id="{B11DA436-904C-44DB-26D9-53A8C56131F3}"/>
                </a:ext>
              </a:extLst>
            </p:cNvPr>
            <p:cNvSpPr/>
            <p:nvPr/>
          </p:nvSpPr>
          <p:spPr>
            <a:xfrm>
              <a:off x="9026942" y="772703"/>
              <a:ext cx="2743200" cy="4019109"/>
            </a:xfrm>
            <a:prstGeom prst="rect">
              <a:avLst/>
            </a:prstGeom>
            <a:noFill/>
            <a:ln w="25400" cap="flat" cmpd="sng">
              <a:solidFill>
                <a:srgbClr val="0038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" name="Google Shape;79;p1">
              <a:extLst>
                <a:ext uri="{FF2B5EF4-FFF2-40B4-BE49-F238E27FC236}">
                  <a16:creationId xmlns:a16="http://schemas.microsoft.com/office/drawing/2014/main" id="{DE737E42-350A-ACC0-7886-38633C551B4D}"/>
                </a:ext>
              </a:extLst>
            </p:cNvPr>
            <p:cNvSpPr txBox="1"/>
            <p:nvPr/>
          </p:nvSpPr>
          <p:spPr>
            <a:xfrm>
              <a:off x="9029875" y="867543"/>
              <a:ext cx="2743200" cy="1815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Send a message for technology questions.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the </a:t>
              </a:r>
              <a:r>
                <a:rPr lang="en-US" sz="1400" b="1" dirty="0">
                  <a:solidFill>
                    <a:srgbClr val="602D91"/>
                  </a:solidFill>
                  <a:latin typeface="Open Sans"/>
                  <a:ea typeface="Open Sans"/>
                  <a:cs typeface="Open Sans"/>
                  <a:sym typeface="Open Sans"/>
                </a:rPr>
                <a:t>Chat</a:t>
              </a:r>
              <a:r>
                <a:rPr lang="en-US" sz="1400" dirty="0">
                  <a:solidFill>
                    <a:srgbClr val="602D9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 at the bottom of your screen to open the chat. Type in your question and press Enter for assistance. Click </a:t>
              </a:r>
              <a:r>
                <a:rPr lang="en-US" sz="1400" b="1" dirty="0">
                  <a:solidFill>
                    <a:srgbClr val="602D91"/>
                  </a:solidFill>
                  <a:latin typeface="Open Sans"/>
                  <a:ea typeface="Open Sans"/>
                  <a:cs typeface="Open Sans"/>
                  <a:sym typeface="Open Sans"/>
                </a:rPr>
                <a:t>Chat</a:t>
              </a:r>
              <a:r>
                <a:rPr lang="en-US" sz="1400" dirty="0">
                  <a:solidFill>
                    <a:srgbClr val="602D9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again to close the window.</a:t>
              </a:r>
              <a:endParaRPr dirty="0"/>
            </a:p>
          </p:txBody>
        </p:sp>
        <p:sp>
          <p:nvSpPr>
            <p:cNvPr id="23" name="Google Shape;80;p1">
              <a:extLst>
                <a:ext uri="{FF2B5EF4-FFF2-40B4-BE49-F238E27FC236}">
                  <a16:creationId xmlns:a16="http://schemas.microsoft.com/office/drawing/2014/main" id="{B0F3D419-0C9A-C244-B1B8-4409F3189148}"/>
                </a:ext>
              </a:extLst>
            </p:cNvPr>
            <p:cNvSpPr txBox="1"/>
            <p:nvPr/>
          </p:nvSpPr>
          <p:spPr>
            <a:xfrm>
              <a:off x="9029875" y="455141"/>
              <a:ext cx="2743200" cy="338554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600" b="1">
                  <a:solidFill>
                    <a:schemeClr val="lt1"/>
                  </a:solidFill>
                  <a:latin typeface="+mj-lt"/>
                  <a:ea typeface="Open Sans"/>
                  <a:cs typeface="Open Sans"/>
                </a:defRPr>
              </a:lvl1pPr>
            </a:lstStyle>
            <a:p>
              <a:pPr lvl="0"/>
              <a:r>
                <a:rPr lang="en-US" dirty="0">
                  <a:sym typeface="Open Sans"/>
                </a:rPr>
                <a:t>Tech Support</a:t>
              </a:r>
              <a:endParaRPr dirty="0"/>
            </a:p>
          </p:txBody>
        </p:sp>
        <p:sp>
          <p:nvSpPr>
            <p:cNvPr id="26" name="Google Shape;83;p1">
              <a:extLst>
                <a:ext uri="{FF2B5EF4-FFF2-40B4-BE49-F238E27FC236}">
                  <a16:creationId xmlns:a16="http://schemas.microsoft.com/office/drawing/2014/main" id="{459571E8-8BC2-698D-10B5-2A0DC8FD9F28}"/>
                </a:ext>
              </a:extLst>
            </p:cNvPr>
            <p:cNvSpPr txBox="1"/>
            <p:nvPr/>
          </p:nvSpPr>
          <p:spPr>
            <a:xfrm>
              <a:off x="5892521" y="867543"/>
              <a:ext cx="2743200" cy="2462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the </a:t>
              </a:r>
              <a:r>
                <a:rPr lang="en-US" sz="1400" b="1" dirty="0">
                  <a:solidFill>
                    <a:srgbClr val="004E89"/>
                  </a:solidFill>
                  <a:latin typeface="Open Sans"/>
                  <a:ea typeface="Open Sans"/>
                  <a:cs typeface="Open Sans"/>
                  <a:sym typeface="Open Sans"/>
                </a:rPr>
                <a:t>Participants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icon. Hover over your name, click </a:t>
              </a:r>
              <a:r>
                <a:rPr lang="en-US" sz="14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More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click </a:t>
              </a:r>
              <a:r>
                <a:rPr lang="en-US" sz="14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Rename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then enter your full name. 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If multiple people from your agency are sharing your login, please enter everyone’s names so we can take attendance. Click </a:t>
              </a:r>
              <a:r>
                <a:rPr lang="en-US" sz="1400" b="1" dirty="0">
                  <a:solidFill>
                    <a:srgbClr val="004E89"/>
                  </a:solidFill>
                  <a:latin typeface="Open Sans"/>
                  <a:ea typeface="Open Sans"/>
                  <a:cs typeface="Open Sans"/>
                  <a:sym typeface="Open Sans"/>
                </a:rPr>
                <a:t>Participants</a:t>
              </a:r>
              <a:r>
                <a:rPr lang="en-US" sz="1400" dirty="0">
                  <a:solidFill>
                    <a:srgbClr val="004E89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again to close the Participants window.</a:t>
              </a:r>
              <a:endParaRPr dirty="0"/>
            </a:p>
          </p:txBody>
        </p:sp>
        <p:sp>
          <p:nvSpPr>
            <p:cNvPr id="27" name="Google Shape;84;p1" title="Edit Your Name">
              <a:extLst>
                <a:ext uri="{FF2B5EF4-FFF2-40B4-BE49-F238E27FC236}">
                  <a16:creationId xmlns:a16="http://schemas.microsoft.com/office/drawing/2014/main" id="{48059E92-908A-5DDE-316C-14BE49AF1E04}"/>
                </a:ext>
              </a:extLst>
            </p:cNvPr>
            <p:cNvSpPr txBox="1"/>
            <p:nvPr/>
          </p:nvSpPr>
          <p:spPr>
            <a:xfrm>
              <a:off x="5892521" y="434149"/>
              <a:ext cx="2743200" cy="338554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600" b="1">
                  <a:solidFill>
                    <a:schemeClr val="lt1"/>
                  </a:solidFill>
                  <a:latin typeface="+mj-lt"/>
                  <a:ea typeface="Open Sans"/>
                  <a:cs typeface="Open Sans"/>
                </a:defRPr>
              </a:lvl1pPr>
            </a:lstStyle>
            <a:p>
              <a:pPr lvl="0"/>
              <a:r>
                <a:rPr lang="en-US" dirty="0">
                  <a:sym typeface="Open Sans"/>
                </a:rPr>
                <a:t>Edit Your Name</a:t>
              </a:r>
              <a:endParaRPr dirty="0"/>
            </a:p>
          </p:txBody>
        </p:sp>
        <p:sp>
          <p:nvSpPr>
            <p:cNvPr id="28" name="Google Shape;86;p1">
              <a:extLst>
                <a:ext uri="{FF2B5EF4-FFF2-40B4-BE49-F238E27FC236}">
                  <a16:creationId xmlns:a16="http://schemas.microsoft.com/office/drawing/2014/main" id="{D6E48CFD-F0E7-74E3-06FD-274E76C0D757}"/>
                </a:ext>
              </a:extLst>
            </p:cNvPr>
            <p:cNvSpPr txBox="1"/>
            <p:nvPr/>
          </p:nvSpPr>
          <p:spPr>
            <a:xfrm>
              <a:off x="272481" y="867543"/>
              <a:ext cx="5238225" cy="160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the </a:t>
              </a:r>
              <a:r>
                <a:rPr lang="en-US" sz="1400" b="1" dirty="0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arrow</a:t>
              </a:r>
              <a:r>
                <a:rPr lang="en-US" sz="1400" dirty="0">
                  <a:solidFill>
                    <a:schemeClr val="accent4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next to the </a:t>
              </a:r>
              <a:r>
                <a:rPr lang="en-US" sz="1400" b="1" dirty="0">
                  <a:solidFill>
                    <a:srgbClr val="39BB4A"/>
                  </a:solidFill>
                  <a:latin typeface="Open Sans"/>
                  <a:ea typeface="Open Sans"/>
                  <a:cs typeface="Open Sans"/>
                  <a:sym typeface="Open Sans"/>
                </a:rPr>
                <a:t>microphone</a:t>
              </a:r>
              <a:r>
                <a:rPr lang="en-US" sz="1400" dirty="0">
                  <a:solidFill>
                    <a:srgbClr val="39BB4A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 to open audio controls. Select options to: 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Test or select your microphone and speakers.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Use your phone if you don’t have a working microphone. Click </a:t>
              </a:r>
              <a:r>
                <a:rPr lang="en-US" sz="14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Switch to Phone Audio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call the number provided, and enter the meeting ID and participant ID provided when prompted. </a:t>
              </a:r>
              <a:endParaRPr dirty="0"/>
            </a:p>
          </p:txBody>
        </p:sp>
        <p:sp>
          <p:nvSpPr>
            <p:cNvPr id="29" name="Google Shape;87;p1" title="Audio Set Up Directions">
              <a:extLst>
                <a:ext uri="{FF2B5EF4-FFF2-40B4-BE49-F238E27FC236}">
                  <a16:creationId xmlns:a16="http://schemas.microsoft.com/office/drawing/2014/main" id="{5CF25919-EEF1-F9E7-9B04-31BFB7179FE6}"/>
                </a:ext>
              </a:extLst>
            </p:cNvPr>
            <p:cNvSpPr txBox="1"/>
            <p:nvPr/>
          </p:nvSpPr>
          <p:spPr>
            <a:xfrm>
              <a:off x="272481" y="465808"/>
              <a:ext cx="5221894" cy="338554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kern="1200" dirty="0">
                  <a:solidFill>
                    <a:schemeClr val="lt1"/>
                  </a:solidFill>
                  <a:latin typeface="+mj-lt"/>
                  <a:ea typeface="Open Sans"/>
                  <a:cs typeface="Open Sans"/>
                  <a:sym typeface="Open Sans"/>
                </a:rPr>
                <a:t>Audio Controls</a:t>
              </a:r>
              <a:endParaRPr sz="1600" b="1" kern="1200" dirty="0">
                <a:solidFill>
                  <a:schemeClr val="lt1"/>
                </a:solidFill>
                <a:latin typeface="+mj-lt"/>
                <a:ea typeface="Open Sans"/>
                <a:cs typeface="Open Sans"/>
              </a:endParaRPr>
            </a:p>
          </p:txBody>
        </p:sp>
        <p:sp>
          <p:nvSpPr>
            <p:cNvPr id="10" name="Google Shape;84;p1" title="Edit Your Name">
              <a:extLst>
                <a:ext uri="{FF2B5EF4-FFF2-40B4-BE49-F238E27FC236}">
                  <a16:creationId xmlns:a16="http://schemas.microsoft.com/office/drawing/2014/main" id="{BE3284BC-0576-9250-340A-4A6D8B5E23DB}"/>
                </a:ext>
              </a:extLst>
            </p:cNvPr>
            <p:cNvSpPr txBox="1"/>
            <p:nvPr/>
          </p:nvSpPr>
          <p:spPr>
            <a:xfrm>
              <a:off x="5892521" y="3593873"/>
              <a:ext cx="2743200" cy="338554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600" b="1">
                  <a:solidFill>
                    <a:schemeClr val="lt1"/>
                  </a:solidFill>
                  <a:latin typeface="+mj-lt"/>
                  <a:ea typeface="Open Sans"/>
                  <a:cs typeface="Open Sans"/>
                </a:defRPr>
              </a:lvl1pPr>
            </a:lstStyle>
            <a:p>
              <a:pPr lvl="0"/>
              <a:r>
                <a:rPr lang="en-US" dirty="0">
                  <a:sym typeface="Open Sans"/>
                </a:rPr>
                <a:t>Closed Captions</a:t>
              </a:r>
              <a:endParaRPr dirty="0"/>
            </a:p>
          </p:txBody>
        </p:sp>
        <p:sp>
          <p:nvSpPr>
            <p:cNvPr id="11" name="Google Shape;83;p1">
              <a:extLst>
                <a:ext uri="{FF2B5EF4-FFF2-40B4-BE49-F238E27FC236}">
                  <a16:creationId xmlns:a16="http://schemas.microsoft.com/office/drawing/2014/main" id="{0AB37EFC-7F06-00E4-E140-641344B28EC4}"/>
                </a:ext>
              </a:extLst>
            </p:cNvPr>
            <p:cNvSpPr txBox="1"/>
            <p:nvPr/>
          </p:nvSpPr>
          <p:spPr>
            <a:xfrm>
              <a:off x="5878892" y="4043155"/>
              <a:ext cx="27432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the </a:t>
              </a:r>
              <a:r>
                <a:rPr lang="en-US" sz="1400" b="1" dirty="0">
                  <a:solidFill>
                    <a:schemeClr val="accent4"/>
                  </a:solidFill>
                  <a:latin typeface="Open Sans"/>
                  <a:ea typeface="Open Sans"/>
                  <a:cs typeface="Open Sans"/>
                  <a:sym typeface="Open Sans"/>
                </a:rPr>
                <a:t>Show Captions</a:t>
              </a:r>
              <a:r>
                <a:rPr lang="en-US" sz="1400" b="1" dirty="0">
                  <a:solidFill>
                    <a:srgbClr val="004E89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icon. Choose your language if prompted.</a:t>
              </a:r>
              <a:endParaRPr dirty="0"/>
            </a:p>
          </p:txBody>
        </p:sp>
        <p:sp>
          <p:nvSpPr>
            <p:cNvPr id="30" name="Google Shape;69;p1" title="Highlight Box">
              <a:extLst>
                <a:ext uri="{FF2B5EF4-FFF2-40B4-BE49-F238E27FC236}">
                  <a16:creationId xmlns:a16="http://schemas.microsoft.com/office/drawing/2014/main" id="{206F7373-FD7B-8B2E-C2D8-E9649BDC520D}"/>
                </a:ext>
              </a:extLst>
            </p:cNvPr>
            <p:cNvSpPr/>
            <p:nvPr/>
          </p:nvSpPr>
          <p:spPr>
            <a:xfrm>
              <a:off x="4318925" y="5108472"/>
              <a:ext cx="822614" cy="556062"/>
            </a:xfrm>
            <a:prstGeom prst="rect">
              <a:avLst/>
            </a:prstGeom>
            <a:noFill/>
            <a:ln w="57150" cap="flat" cmpd="sng">
              <a:solidFill>
                <a:srgbClr val="004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Google Shape;69;p1" title="Highlight Box">
              <a:extLst>
                <a:ext uri="{FF2B5EF4-FFF2-40B4-BE49-F238E27FC236}">
                  <a16:creationId xmlns:a16="http://schemas.microsoft.com/office/drawing/2014/main" id="{DA90B0BC-F761-6169-7BB2-9244D1301D48}"/>
                </a:ext>
              </a:extLst>
            </p:cNvPr>
            <p:cNvSpPr/>
            <p:nvPr/>
          </p:nvSpPr>
          <p:spPr>
            <a:xfrm>
              <a:off x="5355946" y="5108472"/>
              <a:ext cx="822614" cy="556062"/>
            </a:xfrm>
            <a:prstGeom prst="rect">
              <a:avLst/>
            </a:prstGeom>
            <a:noFill/>
            <a:ln w="571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Google Shape;69;p1" title="Highlight Box">
              <a:extLst>
                <a:ext uri="{FF2B5EF4-FFF2-40B4-BE49-F238E27FC236}">
                  <a16:creationId xmlns:a16="http://schemas.microsoft.com/office/drawing/2014/main" id="{5EA83807-C3FA-1E59-C259-73090D5AAAF1}"/>
                </a:ext>
              </a:extLst>
            </p:cNvPr>
            <p:cNvSpPr/>
            <p:nvPr/>
          </p:nvSpPr>
          <p:spPr>
            <a:xfrm>
              <a:off x="7050462" y="5108472"/>
              <a:ext cx="871902" cy="556062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Google Shape;78;p1" title="Text Border Box">
              <a:extLst>
                <a:ext uri="{FF2B5EF4-FFF2-40B4-BE49-F238E27FC236}">
                  <a16:creationId xmlns:a16="http://schemas.microsoft.com/office/drawing/2014/main" id="{8D2592DC-C140-92C9-0B1D-3C703D27FEE9}"/>
                </a:ext>
              </a:extLst>
            </p:cNvPr>
            <p:cNvSpPr/>
            <p:nvPr/>
          </p:nvSpPr>
          <p:spPr>
            <a:xfrm>
              <a:off x="5899225" y="793552"/>
              <a:ext cx="2770617" cy="4169203"/>
            </a:xfrm>
            <a:prstGeom prst="rect">
              <a:avLst/>
            </a:prstGeom>
            <a:noFill/>
            <a:ln w="25400" cap="flat" cmpd="sng">
              <a:solidFill>
                <a:srgbClr val="0038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" name="Google Shape;78;p1" title="Text Border Box">
              <a:extLst>
                <a:ext uri="{FF2B5EF4-FFF2-40B4-BE49-F238E27FC236}">
                  <a16:creationId xmlns:a16="http://schemas.microsoft.com/office/drawing/2014/main" id="{0FAA3D11-A11B-E136-B91D-D673F04200FE}"/>
                </a:ext>
              </a:extLst>
            </p:cNvPr>
            <p:cNvSpPr/>
            <p:nvPr/>
          </p:nvSpPr>
          <p:spPr>
            <a:xfrm>
              <a:off x="308993" y="772704"/>
              <a:ext cx="5192086" cy="1750100"/>
            </a:xfrm>
            <a:prstGeom prst="rect">
              <a:avLst/>
            </a:prstGeom>
            <a:noFill/>
            <a:ln w="25400" cap="flat" cmpd="sng">
              <a:solidFill>
                <a:srgbClr val="0038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" name="Google Shape;78;p1" title="Text Border Box">
              <a:extLst>
                <a:ext uri="{FF2B5EF4-FFF2-40B4-BE49-F238E27FC236}">
                  <a16:creationId xmlns:a16="http://schemas.microsoft.com/office/drawing/2014/main" id="{4CB15D8E-D0F8-5531-4A2E-C2597C4F4E79}"/>
                </a:ext>
              </a:extLst>
            </p:cNvPr>
            <p:cNvSpPr/>
            <p:nvPr/>
          </p:nvSpPr>
          <p:spPr>
            <a:xfrm>
              <a:off x="2765945" y="2782257"/>
              <a:ext cx="2735134" cy="2074842"/>
            </a:xfrm>
            <a:prstGeom prst="rect">
              <a:avLst/>
            </a:prstGeom>
            <a:noFill/>
            <a:ln w="25400" cap="flat" cmpd="sng">
              <a:solidFill>
                <a:srgbClr val="0038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35917CD-9BB4-5D59-097C-24D895AD8B89}"/>
              </a:ext>
            </a:extLst>
          </p:cNvPr>
          <p:cNvSpPr txBox="1"/>
          <p:nvPr/>
        </p:nvSpPr>
        <p:spPr>
          <a:xfrm>
            <a:off x="319571" y="255550"/>
            <a:ext cx="6926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j-lt"/>
              </a:rPr>
              <a:t>Zoom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31922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" y="274675"/>
            <a:ext cx="11776892" cy="1484456"/>
          </a:xfrm>
        </p:spPr>
        <p:txBody>
          <a:bodyPr anchor="b">
            <a:normAutofit/>
          </a:bodyPr>
          <a:lstStyle>
            <a:lvl1pPr algn="l">
              <a:defRPr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" y="17732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99" b="5637"/>
          <a:stretch/>
        </p:blipFill>
        <p:spPr>
          <a:xfrm>
            <a:off x="7933509" y="2841808"/>
            <a:ext cx="4258492" cy="3882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5" y="5517969"/>
            <a:ext cx="3051048" cy="960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5445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>
            <a:spLocks noGrp="1"/>
          </p:cNvSpPr>
          <p:nvPr>
            <p:ph type="pic" idx="2"/>
          </p:nvPr>
        </p:nvSpPr>
        <p:spPr>
          <a:xfrm>
            <a:off x="86715" y="86714"/>
            <a:ext cx="12018572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" name="Google Shape;25;p25"/>
          <p:cNvSpPr txBox="1">
            <a:spLocks noGrp="1"/>
          </p:cNvSpPr>
          <p:nvPr>
            <p:ph type="ctrTitle"/>
          </p:nvPr>
        </p:nvSpPr>
        <p:spPr>
          <a:xfrm>
            <a:off x="0" y="1768422"/>
            <a:ext cx="6840000" cy="23876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432000" tIns="0" rIns="432000" bIns="1440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prstGeom prst="rect">
            <a:avLst/>
          </a:prstGeom>
          <a:solidFill>
            <a:schemeClr val="dk1">
              <a:alpha val="89411"/>
            </a:schemeClr>
          </a:solidFill>
          <a:ln>
            <a:noFill/>
          </a:ln>
        </p:spPr>
        <p:txBody>
          <a:bodyPr spcFirstLastPara="1" wrap="square" lIns="432000" tIns="144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975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665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mn">
  <p:cSld name="3 Colum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3600000" cy="503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4301550" y="1152000"/>
            <a:ext cx="3600450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3"/>
          </p:nvPr>
        </p:nvSpPr>
        <p:spPr>
          <a:xfrm>
            <a:off x="8171550" y="1152000"/>
            <a:ext cx="3600450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058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Numbers Option 1">
  <p:cSld name="Large Numbers Option 1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906843" y="3429050"/>
            <a:ext cx="4522314" cy="276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2"/>
          </p:nvPr>
        </p:nvSpPr>
        <p:spPr>
          <a:xfrm>
            <a:off x="6774740" y="3429000"/>
            <a:ext cx="452240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3"/>
          </p:nvPr>
        </p:nvSpPr>
        <p:spPr>
          <a:xfrm>
            <a:off x="906463" y="2278063"/>
            <a:ext cx="4522787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4"/>
          </p:nvPr>
        </p:nvSpPr>
        <p:spPr>
          <a:xfrm>
            <a:off x="6762750" y="2278063"/>
            <a:ext cx="4522787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135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Image and Text">
  <p:cSld name="Large Image and Text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>
            <a:spLocks noGrp="1"/>
          </p:cNvSpPr>
          <p:nvPr>
            <p:ph type="ctrTitle"/>
          </p:nvPr>
        </p:nvSpPr>
        <p:spPr>
          <a:xfrm>
            <a:off x="84000" y="3517901"/>
            <a:ext cx="6012000" cy="140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88000" tIns="0" rIns="432000" bIns="1440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288000" tIns="144000" rIns="43200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29"/>
          <p:cNvSpPr>
            <a:spLocks noGrp="1"/>
          </p:cNvSpPr>
          <p:nvPr>
            <p:ph type="pic" idx="2"/>
          </p:nvPr>
        </p:nvSpPr>
        <p:spPr>
          <a:xfrm>
            <a:off x="84000" y="86714"/>
            <a:ext cx="6009285" cy="3431187"/>
          </a:xfrm>
          <a:prstGeom prst="rect">
            <a:avLst/>
          </a:prstGeom>
          <a:solidFill>
            <a:srgbClr val="333333"/>
          </a:solidFill>
          <a:ln>
            <a:noFill/>
          </a:ln>
        </p:spPr>
      </p:sp>
      <p:sp>
        <p:nvSpPr>
          <p:cNvPr id="83" name="Google Shape;83;p29"/>
          <p:cNvSpPr txBox="1">
            <a:spLocks noGrp="1"/>
          </p:cNvSpPr>
          <p:nvPr>
            <p:ph type="body" idx="3"/>
          </p:nvPr>
        </p:nvSpPr>
        <p:spPr>
          <a:xfrm>
            <a:off x="6464300" y="1152000"/>
            <a:ext cx="53077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925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Bullets">
  <p:cSld name="1_Image Bulle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>
            <a:off x="2726075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2"/>
          </p:nvPr>
        </p:nvSpPr>
        <p:spPr>
          <a:xfrm>
            <a:off x="5020543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3"/>
          </p:nvPr>
        </p:nvSpPr>
        <p:spPr>
          <a:xfrm>
            <a:off x="7315012" y="4683647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4"/>
          </p:nvPr>
        </p:nvSpPr>
        <p:spPr>
          <a:xfrm>
            <a:off x="9609481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5"/>
          </p:nvPr>
        </p:nvSpPr>
        <p:spPr>
          <a:xfrm>
            <a:off x="431800" y="3926334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6"/>
          </p:nvPr>
        </p:nvSpPr>
        <p:spPr>
          <a:xfrm>
            <a:off x="2726076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7"/>
          </p:nvPr>
        </p:nvSpPr>
        <p:spPr>
          <a:xfrm>
            <a:off x="5020543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8"/>
          </p:nvPr>
        </p:nvSpPr>
        <p:spPr>
          <a:xfrm>
            <a:off x="7315013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body" idx="9"/>
          </p:nvPr>
        </p:nvSpPr>
        <p:spPr>
          <a:xfrm>
            <a:off x="9609481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3"/>
          </p:nvPr>
        </p:nvSpPr>
        <p:spPr>
          <a:xfrm>
            <a:off x="432094" y="4683350"/>
            <a:ext cx="216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>
            <a:spLocks noGrp="1"/>
          </p:cNvSpPr>
          <p:nvPr>
            <p:ph type="pic" idx="14"/>
          </p:nvPr>
        </p:nvSpPr>
        <p:spPr>
          <a:xfrm>
            <a:off x="1086454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0"/>
          <p:cNvSpPr>
            <a:spLocks noGrp="1"/>
          </p:cNvSpPr>
          <p:nvPr>
            <p:ph type="pic" idx="15"/>
          </p:nvPr>
        </p:nvSpPr>
        <p:spPr>
          <a:xfrm>
            <a:off x="3380176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30"/>
          <p:cNvSpPr>
            <a:spLocks noGrp="1"/>
          </p:cNvSpPr>
          <p:nvPr>
            <p:ph type="pic" idx="16"/>
          </p:nvPr>
        </p:nvSpPr>
        <p:spPr>
          <a:xfrm>
            <a:off x="5673898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30"/>
          <p:cNvSpPr>
            <a:spLocks noGrp="1"/>
          </p:cNvSpPr>
          <p:nvPr>
            <p:ph type="pic" idx="17"/>
          </p:nvPr>
        </p:nvSpPr>
        <p:spPr>
          <a:xfrm>
            <a:off x="7967620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30"/>
          <p:cNvSpPr>
            <a:spLocks noGrp="1"/>
          </p:cNvSpPr>
          <p:nvPr>
            <p:ph type="pic" idx="18"/>
          </p:nvPr>
        </p:nvSpPr>
        <p:spPr>
          <a:xfrm>
            <a:off x="10261341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414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A2B14AED-5E7B-5FB4-17FE-593153B911FC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614148" y="1251284"/>
            <a:ext cx="10986449" cy="5174916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934576-44AB-A577-07B2-85B62BAD7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48AC22-5794-F7B1-7403-7A23B912D54D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56378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5472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2"/>
          </p:nvPr>
        </p:nvSpPr>
        <p:spPr>
          <a:xfrm>
            <a:off x="6300384" y="1140847"/>
            <a:ext cx="5471616" cy="503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298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Half Image">
  <p:cSld name="Title Slide with Half Image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>
            <a:spLocks noGrp="1"/>
          </p:cNvSpPr>
          <p:nvPr>
            <p:ph type="pic" idx="2"/>
          </p:nvPr>
        </p:nvSpPr>
        <p:spPr>
          <a:xfrm>
            <a:off x="86714" y="86714"/>
            <a:ext cx="6009285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8" name="Google Shape;138;p32"/>
          <p:cNvSpPr txBox="1">
            <a:spLocks noGrp="1"/>
          </p:cNvSpPr>
          <p:nvPr>
            <p:ph type="ctrTitle"/>
          </p:nvPr>
        </p:nvSpPr>
        <p:spPr>
          <a:xfrm>
            <a:off x="6095999" y="86714"/>
            <a:ext cx="6009287" cy="4068402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288000" tIns="0" rIns="432000" bIns="1440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txBody>
          <a:bodyPr spcFirstLastPara="1" wrap="square" lIns="288000" tIns="144000" rIns="43200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0" name="Google Shape;140;p32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850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3 x Image Bullets Left">
  <p:cSld name="1_3 x Image Bullets Lef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>
            <a:spLocks noGrp="1"/>
          </p:cNvSpPr>
          <p:nvPr>
            <p:ph type="pic" idx="2"/>
          </p:nvPr>
        </p:nvSpPr>
        <p:spPr>
          <a:xfrm>
            <a:off x="1086454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33"/>
          <p:cNvSpPr>
            <a:spLocks noGrp="1"/>
          </p:cNvSpPr>
          <p:nvPr>
            <p:ph type="pic" idx="3"/>
          </p:nvPr>
        </p:nvSpPr>
        <p:spPr>
          <a:xfrm>
            <a:off x="3380176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3"/>
          <p:cNvSpPr>
            <a:spLocks noGrp="1"/>
          </p:cNvSpPr>
          <p:nvPr>
            <p:ph type="pic" idx="4"/>
          </p:nvPr>
        </p:nvSpPr>
        <p:spPr>
          <a:xfrm>
            <a:off x="5673898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3"/>
          <p:cNvSpPr>
            <a:spLocks noGrp="1"/>
          </p:cNvSpPr>
          <p:nvPr>
            <p:ph type="pic" idx="5"/>
          </p:nvPr>
        </p:nvSpPr>
        <p:spPr>
          <a:xfrm>
            <a:off x="7632650" y="86714"/>
            <a:ext cx="4472635" cy="64785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1" name="Google Shape;151;p3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body" idx="1"/>
          </p:nvPr>
        </p:nvSpPr>
        <p:spPr>
          <a:xfrm>
            <a:off x="2726075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6"/>
          </p:nvPr>
        </p:nvSpPr>
        <p:spPr>
          <a:xfrm>
            <a:off x="5020543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7"/>
          </p:nvPr>
        </p:nvSpPr>
        <p:spPr>
          <a:xfrm>
            <a:off x="431800" y="3926334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8"/>
          </p:nvPr>
        </p:nvSpPr>
        <p:spPr>
          <a:xfrm>
            <a:off x="2726076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body" idx="9"/>
          </p:nvPr>
        </p:nvSpPr>
        <p:spPr>
          <a:xfrm>
            <a:off x="5020543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body" idx="13"/>
          </p:nvPr>
        </p:nvSpPr>
        <p:spPr>
          <a:xfrm>
            <a:off x="432094" y="4683350"/>
            <a:ext cx="216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971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3 x Image Bullets Right">
  <p:cSld name="2_3 x Image Bullets Righ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>
            <a:spLocks noGrp="1"/>
          </p:cNvSpPr>
          <p:nvPr>
            <p:ph type="pic" idx="2"/>
          </p:nvPr>
        </p:nvSpPr>
        <p:spPr>
          <a:xfrm>
            <a:off x="105351" y="496139"/>
            <a:ext cx="6208364" cy="62751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6830329" y="774519"/>
            <a:ext cx="470354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1"/>
          </p:nvPr>
        </p:nvSpPr>
        <p:spPr>
          <a:xfrm>
            <a:off x="8600987" y="2018027"/>
            <a:ext cx="3002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body" idx="3"/>
          </p:nvPr>
        </p:nvSpPr>
        <p:spPr>
          <a:xfrm>
            <a:off x="8709969" y="3635997"/>
            <a:ext cx="3002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body" idx="4"/>
          </p:nvPr>
        </p:nvSpPr>
        <p:spPr>
          <a:xfrm>
            <a:off x="8709969" y="5095505"/>
            <a:ext cx="3002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4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34"/>
          <p:cNvSpPr>
            <a:spLocks noGrp="1"/>
          </p:cNvSpPr>
          <p:nvPr>
            <p:ph type="pic" idx="5"/>
          </p:nvPr>
        </p:nvSpPr>
        <p:spPr>
          <a:xfrm>
            <a:off x="7405874" y="4835817"/>
            <a:ext cx="691688" cy="691688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34"/>
          <p:cNvSpPr>
            <a:spLocks noGrp="1"/>
          </p:cNvSpPr>
          <p:nvPr>
            <p:ph type="pic" idx="6"/>
          </p:nvPr>
        </p:nvSpPr>
        <p:spPr>
          <a:xfrm>
            <a:off x="7405874" y="3271181"/>
            <a:ext cx="691688" cy="691688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4"/>
          <p:cNvSpPr>
            <a:spLocks noGrp="1"/>
          </p:cNvSpPr>
          <p:nvPr>
            <p:ph type="pic" idx="7"/>
          </p:nvPr>
        </p:nvSpPr>
        <p:spPr>
          <a:xfrm rot="10800000" flipH="1">
            <a:off x="7224396" y="2521965"/>
            <a:ext cx="720944" cy="2439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16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backgrou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BF0A39-A21B-77A3-38CA-202DB030B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27B12-B45C-7F19-1D8F-5E2A4DE229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4363" y="1214438"/>
            <a:ext cx="11122025" cy="521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8AC9B-0FEE-E253-F628-788C22B644FE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39664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AA76516-CD11-A9F5-2C1F-E6162FF48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6FB0BE-C981-69C9-9413-70FF78CD1FC4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37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33BB-AA95-D30D-E762-ABD0DA0614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4800" y="381000"/>
            <a:ext cx="11582400" cy="6146800"/>
          </a:xfrm>
        </p:spPr>
        <p:txBody>
          <a:bodyPr/>
          <a:lstStyle>
            <a:lvl1pPr>
              <a:defRPr>
                <a:solidFill>
                  <a:srgbClr val="272525"/>
                </a:solidFill>
              </a:defRPr>
            </a:lvl1pPr>
            <a:lvl2pPr>
              <a:defRPr>
                <a:solidFill>
                  <a:srgbClr val="272525"/>
                </a:solidFill>
              </a:defRPr>
            </a:lvl2pPr>
            <a:lvl3pPr>
              <a:defRPr>
                <a:solidFill>
                  <a:srgbClr val="272525"/>
                </a:solidFill>
              </a:defRPr>
            </a:lvl3pPr>
            <a:lvl4pPr>
              <a:defRPr>
                <a:solidFill>
                  <a:srgbClr val="272525"/>
                </a:solidFill>
              </a:defRPr>
            </a:lvl4pPr>
            <a:lvl5pPr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 dirty="0"/>
              <a:t>Insert Any Content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011F01-B689-A5AD-10AA-D911B4091601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4527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8652387" y="-1"/>
            <a:ext cx="3539613" cy="6613451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8662" y="572729"/>
            <a:ext cx="3727450" cy="571254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0BEFF-8065-90A7-8E2C-F5238CAD3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670" y="572730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19EBA0C-F72D-A837-0187-FFF6AE37F7F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4670" y="1107816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A41F5-AFB8-30BD-6B66-F14AB4EE6305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78690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0" y="0"/>
            <a:ext cx="3539613" cy="6602819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0014" y="572729"/>
            <a:ext cx="3727450" cy="571254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521A4-AFAC-7BB6-F8A9-9067FB255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72729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9E9A81E-3132-B817-A671-DF0C87CD09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107815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84F3B-6B66-8683-12A0-4835001EFAC6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2463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Collag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4267200" y="0"/>
            <a:ext cx="707923" cy="6613451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28568"/>
            <a:ext cx="4267200" cy="418488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3B6AEE1-F009-D876-8CC2-E0E6C2B8D6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4580"/>
            <a:ext cx="2133600" cy="245314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A1ECB12-CC51-6E9E-DD6C-64F3F1F90B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00" y="-24580"/>
            <a:ext cx="2133600" cy="2453148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7BC42F-3A72-E4E5-BEAB-5BC4F46D3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7656" y="593995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0E0C7D-4659-47B0-AA57-87CCC2861B6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87656" y="1129081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D347E-E361-AB49-2703-6B35AD35A8B9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532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705F9A-3BD8-5F16-C50C-F9DDC8E54B14}"/>
              </a:ext>
            </a:extLst>
          </p:cNvPr>
          <p:cNvSpPr/>
          <p:nvPr/>
        </p:nvSpPr>
        <p:spPr>
          <a:xfrm>
            <a:off x="8132064" y="6602819"/>
            <a:ext cx="4059936" cy="255181"/>
          </a:xfrm>
          <a:prstGeom prst="rect">
            <a:avLst/>
          </a:prstGeom>
          <a:solidFill>
            <a:srgbClr val="FBA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7F067-716C-0031-7255-99B8A03B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7" y="365125"/>
            <a:ext cx="109728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773A3-D942-BD1A-72F2-9E6EAB567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797" y="1132764"/>
            <a:ext cx="10972800" cy="5044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EF3AE-7939-B5FE-7D7A-9416F36E0FC6}"/>
              </a:ext>
            </a:extLst>
          </p:cNvPr>
          <p:cNvSpPr/>
          <p:nvPr/>
        </p:nvSpPr>
        <p:spPr>
          <a:xfrm>
            <a:off x="0" y="6602819"/>
            <a:ext cx="4059936" cy="255181"/>
          </a:xfrm>
          <a:prstGeom prst="rect">
            <a:avLst/>
          </a:prstGeom>
          <a:solidFill>
            <a:srgbClr val="F15F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F6CEC3-1EFA-2C60-955F-A155DA9A1F94}"/>
              </a:ext>
            </a:extLst>
          </p:cNvPr>
          <p:cNvSpPr/>
          <p:nvPr/>
        </p:nvSpPr>
        <p:spPr>
          <a:xfrm>
            <a:off x="4040040" y="6602819"/>
            <a:ext cx="4093173" cy="255181"/>
          </a:xfrm>
          <a:prstGeom prst="rect">
            <a:avLst/>
          </a:prstGeom>
          <a:solidFill>
            <a:srgbClr val="A2C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35"/>
    </p:custDataLst>
    <p:extLst>
      <p:ext uri="{BB962C8B-B14F-4D97-AF65-F5344CB8AC3E}">
        <p14:creationId xmlns:p14="http://schemas.microsoft.com/office/powerpoint/2010/main" val="198596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06EB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D33B20-B1D9-BBA2-D210-B9A3A343F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57" y="1"/>
            <a:ext cx="4028303" cy="6614550"/>
          </a:xfrm>
          <a:prstGeom prst="rect">
            <a:avLst/>
          </a:prstGeom>
          <a:solidFill>
            <a:srgbClr val="2E6E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5E1CB-7CA4-0823-4E88-20F489D142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3632" y="370705"/>
            <a:ext cx="6067168" cy="95147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ELA Lines of Inquiry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FE890EE-0BE2-B865-80EC-B39117CE9C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52549" y="1869990"/>
            <a:ext cx="7370105" cy="44232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72525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72525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72525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72525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72525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Economics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Lesson 4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The Labor Market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7346F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0C113-DCA4-8273-71FA-BC9B82176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FD830F56-62CB-408A-47E9-D01FC2511F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Shift</a:t>
            </a:r>
          </a:p>
        </p:txBody>
      </p:sp>
      <p:sp>
        <p:nvSpPr>
          <p:cNvPr id="4" name="Google Shape;525;p2">
            <a:extLst>
              <a:ext uri="{FF2B5EF4-FFF2-40B4-BE49-F238E27FC236}">
                <a16:creationId xmlns:a16="http://schemas.microsoft.com/office/drawing/2014/main" id="{5616109F-C070-E1F1-19A3-1CD995FB68FE}"/>
              </a:ext>
            </a:extLst>
          </p:cNvPr>
          <p:cNvSpPr txBox="1">
            <a:spLocks/>
          </p:cNvSpPr>
          <p:nvPr/>
        </p:nvSpPr>
        <p:spPr>
          <a:xfrm>
            <a:off x="431999" y="1344706"/>
            <a:ext cx="11339999" cy="401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/>
              <a:t>Definition: </a:t>
            </a:r>
            <a:r>
              <a:rPr lang="en-US" dirty="0"/>
              <a:t>(noun) a change in direction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Synonyms: </a:t>
            </a:r>
            <a:r>
              <a:rPr lang="en-US" dirty="0">
                <a:latin typeface="+mn-lt"/>
              </a:rPr>
              <a:t>change, movement, transition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Antonyms (opposites): </a:t>
            </a:r>
            <a:r>
              <a:rPr lang="en-US" dirty="0">
                <a:latin typeface="+mn-lt"/>
              </a:rPr>
              <a:t>remaining in place, constant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Example from the text: </a:t>
            </a:r>
            <a:r>
              <a:rPr lang="en-US" dirty="0">
                <a:latin typeface="+mn-lt"/>
              </a:rPr>
              <a:t>“Like other markets, the demand for labor and the supply of labor </a:t>
            </a:r>
            <a:r>
              <a:rPr lang="en-US" u="sng" dirty="0">
                <a:latin typeface="+mn-lt"/>
              </a:rPr>
              <a:t>shift</a:t>
            </a:r>
            <a:r>
              <a:rPr lang="en-US" dirty="0">
                <a:latin typeface="+mn-lt"/>
              </a:rPr>
              <a:t>, which can cause wages to increase and decrease.”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Your personal example:</a:t>
            </a:r>
          </a:p>
        </p:txBody>
      </p:sp>
    </p:spTree>
    <p:extLst>
      <p:ext uri="{BB962C8B-B14F-4D97-AF65-F5344CB8AC3E}">
        <p14:creationId xmlns:p14="http://schemas.microsoft.com/office/powerpoint/2010/main" val="195844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746BC-8535-6324-9794-274AB3204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E6E9EB18-DED9-7EBE-CADD-1C02BCD3FA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Opportunity Cost</a:t>
            </a:r>
          </a:p>
        </p:txBody>
      </p:sp>
      <p:sp>
        <p:nvSpPr>
          <p:cNvPr id="4" name="Google Shape;525;p2">
            <a:extLst>
              <a:ext uri="{FF2B5EF4-FFF2-40B4-BE49-F238E27FC236}">
                <a16:creationId xmlns:a16="http://schemas.microsoft.com/office/drawing/2014/main" id="{1F1B4C61-C553-5561-5ADB-FBE207A55990}"/>
              </a:ext>
            </a:extLst>
          </p:cNvPr>
          <p:cNvSpPr txBox="1">
            <a:spLocks/>
          </p:cNvSpPr>
          <p:nvPr/>
        </p:nvSpPr>
        <p:spPr>
          <a:xfrm>
            <a:off x="431999" y="1344706"/>
            <a:ext cx="11339999" cy="401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/>
              <a:t>Definition: </a:t>
            </a:r>
            <a:r>
              <a:rPr lang="en-US" dirty="0"/>
              <a:t>(noun) what you give up when you choose one thing over another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Synonyms: </a:t>
            </a:r>
            <a:r>
              <a:rPr lang="en-US" dirty="0">
                <a:latin typeface="+mn-lt"/>
              </a:rPr>
              <a:t>alternative, trade-off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Antonyms (opposites): </a:t>
            </a:r>
            <a:r>
              <a:rPr lang="en-US" dirty="0">
                <a:latin typeface="+mn-lt"/>
              </a:rPr>
              <a:t>n/a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Example from the text: </a:t>
            </a:r>
            <a:r>
              <a:rPr lang="en-US" dirty="0">
                <a:latin typeface="+mn-lt"/>
              </a:rPr>
              <a:t>“When you think of other ways you could spend your time, a $2 wage probably isn’t enough to lure you away from the other alternatives, such as an afternoon at the beach. Or, put differently, the </a:t>
            </a:r>
            <a:r>
              <a:rPr lang="en-US" u="sng" dirty="0">
                <a:latin typeface="+mn-lt"/>
              </a:rPr>
              <a:t>opportunity cost</a:t>
            </a:r>
            <a:r>
              <a:rPr lang="en-US" dirty="0">
                <a:latin typeface="+mn-lt"/>
              </a:rPr>
              <a:t> is too high.”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Your personal example:</a:t>
            </a:r>
          </a:p>
        </p:txBody>
      </p:sp>
    </p:spTree>
    <p:extLst>
      <p:ext uri="{BB962C8B-B14F-4D97-AF65-F5344CB8AC3E}">
        <p14:creationId xmlns:p14="http://schemas.microsoft.com/office/powerpoint/2010/main" val="60240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1C6B7-17D9-E99D-2A7F-73E233C52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35F2933C-1437-DF49-2BD3-D9516D4E06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5149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Reading 2 Vocabulary</a:t>
            </a:r>
          </a:p>
        </p:txBody>
      </p:sp>
    </p:spTree>
    <p:extLst>
      <p:ext uri="{BB962C8B-B14F-4D97-AF65-F5344CB8AC3E}">
        <p14:creationId xmlns:p14="http://schemas.microsoft.com/office/powerpoint/2010/main" val="140517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B8D56-FE1C-580D-019D-9B962B6AB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927BD917-DDFC-DB3C-19C8-7F363CF0A1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Defy</a:t>
            </a:r>
          </a:p>
        </p:txBody>
      </p:sp>
      <p:sp>
        <p:nvSpPr>
          <p:cNvPr id="4" name="Google Shape;525;p2">
            <a:extLst>
              <a:ext uri="{FF2B5EF4-FFF2-40B4-BE49-F238E27FC236}">
                <a16:creationId xmlns:a16="http://schemas.microsoft.com/office/drawing/2014/main" id="{98F2002A-697D-4E65-5FF0-8F000603ADD5}"/>
              </a:ext>
            </a:extLst>
          </p:cNvPr>
          <p:cNvSpPr txBox="1">
            <a:spLocks/>
          </p:cNvSpPr>
          <p:nvPr/>
        </p:nvSpPr>
        <p:spPr>
          <a:xfrm>
            <a:off x="431999" y="1344706"/>
            <a:ext cx="11340000" cy="401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/>
              <a:t>Definition: </a:t>
            </a:r>
            <a:r>
              <a:rPr lang="en-US" dirty="0"/>
              <a:t>(noun) not follow the rules; to resist or challenge expectations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Synonyms: </a:t>
            </a:r>
            <a:r>
              <a:rPr lang="en-US" dirty="0">
                <a:latin typeface="+mn-lt"/>
              </a:rPr>
              <a:t>disregard, resist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Antonyms (opposites): </a:t>
            </a:r>
            <a:r>
              <a:rPr lang="en-US" dirty="0">
                <a:latin typeface="+mn-lt"/>
              </a:rPr>
              <a:t>obey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Example from the text: </a:t>
            </a:r>
            <a:r>
              <a:rPr lang="en-US" dirty="0">
                <a:latin typeface="+mn-lt"/>
              </a:rPr>
              <a:t>“The job market is </a:t>
            </a:r>
            <a:r>
              <a:rPr lang="en-US" u="sng" dirty="0">
                <a:latin typeface="+mn-lt"/>
              </a:rPr>
              <a:t>defying</a:t>
            </a:r>
            <a:r>
              <a:rPr lang="en-US" dirty="0">
                <a:latin typeface="+mn-lt"/>
              </a:rPr>
              <a:t> all odds.”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Your personal example:</a:t>
            </a:r>
          </a:p>
        </p:txBody>
      </p:sp>
    </p:spTree>
    <p:extLst>
      <p:ext uri="{BB962C8B-B14F-4D97-AF65-F5344CB8AC3E}">
        <p14:creationId xmlns:p14="http://schemas.microsoft.com/office/powerpoint/2010/main" val="346207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B57F9-B2F6-6EA0-91FA-7539E3B5B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53043CC8-6491-865A-8186-5214BF24A5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Policymakers</a:t>
            </a:r>
          </a:p>
        </p:txBody>
      </p:sp>
      <p:sp>
        <p:nvSpPr>
          <p:cNvPr id="4" name="Google Shape;525;p2">
            <a:extLst>
              <a:ext uri="{FF2B5EF4-FFF2-40B4-BE49-F238E27FC236}">
                <a16:creationId xmlns:a16="http://schemas.microsoft.com/office/drawing/2014/main" id="{BBB1784C-BAD0-36D1-4CE4-55F7DEFE4E57}"/>
              </a:ext>
            </a:extLst>
          </p:cNvPr>
          <p:cNvSpPr txBox="1">
            <a:spLocks/>
          </p:cNvSpPr>
          <p:nvPr/>
        </p:nvSpPr>
        <p:spPr>
          <a:xfrm>
            <a:off x="431999" y="1344706"/>
            <a:ext cx="11340000" cy="401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/>
              <a:t>Definition: </a:t>
            </a:r>
            <a:r>
              <a:rPr lang="en-US" dirty="0"/>
              <a:t>(noun) people responsible for creating policies or laws, especially in government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Synonyms: </a:t>
            </a:r>
            <a:r>
              <a:rPr lang="en-US" dirty="0">
                <a:latin typeface="+mn-lt"/>
              </a:rPr>
              <a:t>legislators, decision makers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Antonyms (opposites): </a:t>
            </a:r>
            <a:r>
              <a:rPr lang="en-US" dirty="0">
                <a:latin typeface="+mn-lt"/>
              </a:rPr>
              <a:t>n/a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Example from the text: </a:t>
            </a:r>
            <a:r>
              <a:rPr lang="en-US" dirty="0">
                <a:latin typeface="+mn-lt"/>
              </a:rPr>
              <a:t>“At its last meeting in September, </a:t>
            </a:r>
            <a:r>
              <a:rPr lang="en-US" u="sng" dirty="0">
                <a:latin typeface="+mn-lt"/>
              </a:rPr>
              <a:t>policymakers</a:t>
            </a:r>
            <a:r>
              <a:rPr lang="en-US" dirty="0">
                <a:latin typeface="+mn-lt"/>
              </a:rPr>
              <a:t> appeared to be leaning toward one more rate hike this year in their quest to bring prices under control.”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Your personal example:</a:t>
            </a:r>
          </a:p>
        </p:txBody>
      </p:sp>
    </p:spTree>
    <p:extLst>
      <p:ext uri="{BB962C8B-B14F-4D97-AF65-F5344CB8AC3E}">
        <p14:creationId xmlns:p14="http://schemas.microsoft.com/office/powerpoint/2010/main" val="368598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08C2E-DB0D-443C-0495-8AFA87DF3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525F28AF-364F-B117-8044-AFDAB478E7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Inflation</a:t>
            </a:r>
          </a:p>
        </p:txBody>
      </p:sp>
      <p:sp>
        <p:nvSpPr>
          <p:cNvPr id="4" name="Google Shape;525;p2">
            <a:extLst>
              <a:ext uri="{FF2B5EF4-FFF2-40B4-BE49-F238E27FC236}">
                <a16:creationId xmlns:a16="http://schemas.microsoft.com/office/drawing/2014/main" id="{BAF4DD34-B5BC-7227-D586-DB7AB899B61C}"/>
              </a:ext>
            </a:extLst>
          </p:cNvPr>
          <p:cNvSpPr txBox="1">
            <a:spLocks/>
          </p:cNvSpPr>
          <p:nvPr/>
        </p:nvSpPr>
        <p:spPr>
          <a:xfrm>
            <a:off x="431999" y="1344706"/>
            <a:ext cx="11340000" cy="401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/>
              <a:t>Definition: </a:t>
            </a:r>
            <a:r>
              <a:rPr lang="en-US" dirty="0"/>
              <a:t>(noun) a general increase in the prices of goods and services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Synonyms: </a:t>
            </a:r>
            <a:r>
              <a:rPr lang="en-US" dirty="0">
                <a:latin typeface="+mn-lt"/>
              </a:rPr>
              <a:t>price rise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Antonyms (opposites): </a:t>
            </a:r>
            <a:r>
              <a:rPr lang="en-US" dirty="0">
                <a:latin typeface="+mn-lt"/>
              </a:rPr>
              <a:t>deflation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Example from the text: </a:t>
            </a:r>
            <a:r>
              <a:rPr lang="en-US" dirty="0">
                <a:latin typeface="+mn-lt"/>
              </a:rPr>
              <a:t>“The Federal Reserve is keeping a close eye on the job market as it tries to decide whether to raise interest rates even higher, in an effort to control </a:t>
            </a:r>
            <a:r>
              <a:rPr lang="en-US" u="sng" dirty="0">
                <a:latin typeface="+mn-lt"/>
              </a:rPr>
              <a:t>inflation</a:t>
            </a:r>
            <a:r>
              <a:rPr lang="en-US" dirty="0">
                <a:latin typeface="+mn-lt"/>
              </a:rPr>
              <a:t>.”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Your personal example:</a:t>
            </a:r>
          </a:p>
        </p:txBody>
      </p:sp>
    </p:spTree>
    <p:extLst>
      <p:ext uri="{BB962C8B-B14F-4D97-AF65-F5344CB8AC3E}">
        <p14:creationId xmlns:p14="http://schemas.microsoft.com/office/powerpoint/2010/main" val="187031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2E772-E917-6492-E4F1-401130385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1BC3E91F-3D74-8D33-2035-F7AC26B04D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Implication</a:t>
            </a:r>
          </a:p>
        </p:txBody>
      </p:sp>
      <p:sp>
        <p:nvSpPr>
          <p:cNvPr id="4" name="Google Shape;525;p2">
            <a:extLst>
              <a:ext uri="{FF2B5EF4-FFF2-40B4-BE49-F238E27FC236}">
                <a16:creationId xmlns:a16="http://schemas.microsoft.com/office/drawing/2014/main" id="{1FEACF28-D46B-F35B-63AF-E7AF8FA91004}"/>
              </a:ext>
            </a:extLst>
          </p:cNvPr>
          <p:cNvSpPr txBox="1">
            <a:spLocks/>
          </p:cNvSpPr>
          <p:nvPr/>
        </p:nvSpPr>
        <p:spPr>
          <a:xfrm>
            <a:off x="431999" y="1344706"/>
            <a:ext cx="11340000" cy="401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/>
              <a:t>Definition: </a:t>
            </a:r>
            <a:r>
              <a:rPr lang="en-US" dirty="0"/>
              <a:t>(noun) the possible effects or consequences of an action, decision, or situation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Synonyms: </a:t>
            </a:r>
            <a:r>
              <a:rPr lang="en-US" dirty="0">
                <a:latin typeface="+mn-lt"/>
              </a:rPr>
              <a:t>conclusion, ramification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Antonyms (opposites): </a:t>
            </a:r>
            <a:r>
              <a:rPr lang="en-US" dirty="0">
                <a:latin typeface="+mn-lt"/>
              </a:rPr>
              <a:t>n/a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Example from the text: </a:t>
            </a:r>
            <a:r>
              <a:rPr lang="en-US" dirty="0">
                <a:latin typeface="+mn-lt"/>
              </a:rPr>
              <a:t>“The job market has </a:t>
            </a:r>
            <a:r>
              <a:rPr lang="en-US" u="sng" dirty="0">
                <a:latin typeface="+mn-lt"/>
              </a:rPr>
              <a:t>implications</a:t>
            </a:r>
            <a:r>
              <a:rPr lang="en-US" dirty="0">
                <a:latin typeface="+mn-lt"/>
              </a:rPr>
              <a:t> for the Fed.”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Your personal example:</a:t>
            </a:r>
          </a:p>
        </p:txBody>
      </p:sp>
    </p:spTree>
    <p:extLst>
      <p:ext uri="{BB962C8B-B14F-4D97-AF65-F5344CB8AC3E}">
        <p14:creationId xmlns:p14="http://schemas.microsoft.com/office/powerpoint/2010/main" val="64251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EB13D-6EA8-01F4-53D6-F4F81BC99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D6A403FF-0C45-9ABA-4243-CF90BDA10C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Snapshot</a:t>
            </a:r>
          </a:p>
        </p:txBody>
      </p:sp>
      <p:sp>
        <p:nvSpPr>
          <p:cNvPr id="4" name="Google Shape;525;p2">
            <a:extLst>
              <a:ext uri="{FF2B5EF4-FFF2-40B4-BE49-F238E27FC236}">
                <a16:creationId xmlns:a16="http://schemas.microsoft.com/office/drawing/2014/main" id="{C38396DE-57C3-97C2-522C-4319A1A1DF3A}"/>
              </a:ext>
            </a:extLst>
          </p:cNvPr>
          <p:cNvSpPr txBox="1">
            <a:spLocks/>
          </p:cNvSpPr>
          <p:nvPr/>
        </p:nvSpPr>
        <p:spPr>
          <a:xfrm>
            <a:off x="431999" y="1344706"/>
            <a:ext cx="11340000" cy="401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/>
              <a:t>Definition: </a:t>
            </a:r>
            <a:r>
              <a:rPr lang="en-US" dirty="0"/>
              <a:t>(noun) brief overview or summary that provides a quick understanding of a situation or condition at a particular point in time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Synonyms: </a:t>
            </a:r>
            <a:r>
              <a:rPr lang="en-US" dirty="0">
                <a:latin typeface="+mn-lt"/>
              </a:rPr>
              <a:t>synopsis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Antonyms (opposites): </a:t>
            </a:r>
            <a:r>
              <a:rPr lang="en-US" dirty="0">
                <a:latin typeface="+mn-lt"/>
              </a:rPr>
              <a:t>thorough report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Example from the text: </a:t>
            </a:r>
            <a:r>
              <a:rPr lang="en-US" dirty="0">
                <a:latin typeface="+mn-lt"/>
              </a:rPr>
              <a:t>“Here are four things to know about the monthly employment </a:t>
            </a:r>
            <a:r>
              <a:rPr lang="en-US" u="sng" dirty="0">
                <a:latin typeface="+mn-lt"/>
              </a:rPr>
              <a:t>snapshot</a:t>
            </a:r>
            <a:r>
              <a:rPr lang="en-US" dirty="0">
                <a:latin typeface="+mn-lt"/>
              </a:rPr>
              <a:t>.”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Your personal example:</a:t>
            </a:r>
          </a:p>
        </p:txBody>
      </p:sp>
    </p:spTree>
    <p:extLst>
      <p:ext uri="{BB962C8B-B14F-4D97-AF65-F5344CB8AC3E}">
        <p14:creationId xmlns:p14="http://schemas.microsoft.com/office/powerpoint/2010/main" val="3665279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00F78-2A64-84EC-4B57-C0DAF6F89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8F87F096-93BC-9962-28FC-24CCAE33F7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Lesson Objective Review (In-Person)</a:t>
            </a:r>
          </a:p>
        </p:txBody>
      </p:sp>
      <p:sp>
        <p:nvSpPr>
          <p:cNvPr id="2" name="Google Shape;535;p3">
            <a:extLst>
              <a:ext uri="{FF2B5EF4-FFF2-40B4-BE49-F238E27FC236}">
                <a16:creationId xmlns:a16="http://schemas.microsoft.com/office/drawing/2014/main" id="{3B915133-2E9D-FFF5-D5DE-9AE7F3F6B122}"/>
              </a:ext>
            </a:extLst>
          </p:cNvPr>
          <p:cNvSpPr txBox="1">
            <a:spLocks/>
          </p:cNvSpPr>
          <p:nvPr/>
        </p:nvSpPr>
        <p:spPr>
          <a:xfrm>
            <a:off x="431999" y="1355464"/>
            <a:ext cx="11339999" cy="325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600" b="1" i="0" u="none" strike="noStrike" dirty="0">
                <a:solidFill>
                  <a:srgbClr val="000000"/>
                </a:solidFill>
                <a:effectLst/>
                <a:latin typeface="+mn-lt"/>
              </a:rPr>
              <a:t>By the end of the lesson, you should be able to …</a:t>
            </a:r>
            <a:endParaRPr lang="en-US" sz="2600" b="0" dirty="0">
              <a:effectLst/>
              <a:latin typeface="+mn-lt"/>
            </a:endParaRPr>
          </a:p>
          <a:p>
            <a:pPr marL="919163" indent="-457200" fontAlgn="base">
              <a:lnSpc>
                <a:spcPct val="100000"/>
              </a:lnSpc>
              <a:spcBef>
                <a:spcPts val="1800"/>
              </a:spcBef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+mn-lt"/>
              </a:rPr>
              <a:t>Integrate information from a text and data presented in tables to answer text-dependen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t comprehension questions.</a:t>
            </a:r>
          </a:p>
          <a:p>
            <a:pPr marL="919163" indent="-457200" fontAlgn="base">
              <a:lnSpc>
                <a:spcPct val="100000"/>
              </a:lnSpc>
              <a:spcBef>
                <a:spcPts val="1800"/>
              </a:spcBef>
            </a:pPr>
            <a:r>
              <a:rPr lang="en-US" sz="2600" dirty="0">
                <a:solidFill>
                  <a:srgbClr val="000000"/>
                </a:solidFill>
                <a:latin typeface="+mn-lt"/>
              </a:rPr>
              <a:t>Write one paragraph stating your opinion about the labor market and supporting your position with one piece of evidence from a text and one piece of evidence from a graph.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C0B3D-A2CA-5B1F-51FB-F120793CA6EB}"/>
              </a:ext>
            </a:extLst>
          </p:cNvPr>
          <p:cNvSpPr txBox="1"/>
          <p:nvPr/>
        </p:nvSpPr>
        <p:spPr>
          <a:xfrm>
            <a:off x="333487" y="4652804"/>
            <a:ext cx="1143851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+mn-lt"/>
              </a:rPr>
              <a:t>How do you feel about your proficiency with these objectives?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00FF00"/>
                </a:highlight>
                <a:latin typeface="+mn-lt"/>
              </a:rPr>
              <a:t>Green</a:t>
            </a:r>
            <a:r>
              <a:rPr lang="en-US" sz="2600" dirty="0">
                <a:latin typeface="+mn-lt"/>
              </a:rPr>
              <a:t> = I feel good and am ready to move on.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+mn-lt"/>
              </a:rPr>
              <a:t>Yellow</a:t>
            </a:r>
            <a:r>
              <a:rPr lang="en-US" sz="2600" dirty="0">
                <a:latin typeface="+mn-lt"/>
              </a:rPr>
              <a:t> = I feel OK but could probably use more practice.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0000"/>
                </a:highlight>
                <a:latin typeface="+mn-lt"/>
              </a:rPr>
              <a:t>Red</a:t>
            </a:r>
            <a:r>
              <a:rPr lang="en-US" sz="2600" dirty="0">
                <a:latin typeface="+mn-lt"/>
              </a:rPr>
              <a:t> = I don’t think I get it completely and definitely need more practice.</a:t>
            </a:r>
          </a:p>
        </p:txBody>
      </p:sp>
    </p:spTree>
    <p:extLst>
      <p:ext uri="{BB962C8B-B14F-4D97-AF65-F5344CB8AC3E}">
        <p14:creationId xmlns:p14="http://schemas.microsoft.com/office/powerpoint/2010/main" val="660967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D4867-EF3A-7225-52AB-903520BE9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5BA23322-CE0D-5075-A74F-181B5547F4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Lesson Objective Review (Remote)</a:t>
            </a:r>
          </a:p>
        </p:txBody>
      </p:sp>
      <p:sp>
        <p:nvSpPr>
          <p:cNvPr id="2" name="Google Shape;535;p3">
            <a:extLst>
              <a:ext uri="{FF2B5EF4-FFF2-40B4-BE49-F238E27FC236}">
                <a16:creationId xmlns:a16="http://schemas.microsoft.com/office/drawing/2014/main" id="{60783E1C-8B1A-B27E-D52A-11246F9EBFF3}"/>
              </a:ext>
            </a:extLst>
          </p:cNvPr>
          <p:cNvSpPr txBox="1">
            <a:spLocks/>
          </p:cNvSpPr>
          <p:nvPr/>
        </p:nvSpPr>
        <p:spPr>
          <a:xfrm>
            <a:off x="431999" y="1355464"/>
            <a:ext cx="11339999" cy="325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600" b="1" i="0" u="none" strike="noStrike" dirty="0">
                <a:solidFill>
                  <a:srgbClr val="000000"/>
                </a:solidFill>
                <a:effectLst/>
                <a:latin typeface="+mn-lt"/>
              </a:rPr>
              <a:t>By the end of the lesson, you should be able to …</a:t>
            </a:r>
            <a:endParaRPr lang="en-US" sz="2600" b="0" dirty="0">
              <a:effectLst/>
              <a:latin typeface="+mn-lt"/>
            </a:endParaRPr>
          </a:p>
          <a:p>
            <a:pPr marL="919163" indent="-457200" fontAlgn="base">
              <a:lnSpc>
                <a:spcPct val="100000"/>
              </a:lnSpc>
              <a:spcBef>
                <a:spcPts val="1800"/>
              </a:spcBef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+mn-lt"/>
              </a:rPr>
              <a:t>Integrate information from a text and data presented in tables to answer text-dependen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t comprehension questions.</a:t>
            </a:r>
          </a:p>
          <a:p>
            <a:pPr marL="919163" indent="-457200" fontAlgn="base">
              <a:lnSpc>
                <a:spcPct val="100000"/>
              </a:lnSpc>
              <a:spcBef>
                <a:spcPts val="1800"/>
              </a:spcBef>
            </a:pPr>
            <a:r>
              <a:rPr lang="en-US" sz="2600" dirty="0">
                <a:solidFill>
                  <a:srgbClr val="000000"/>
                </a:solidFill>
                <a:latin typeface="+mn-lt"/>
              </a:rPr>
              <a:t>Write one paragraph stating your opinion about the labor market and supporting your position with one piece of evidence from a text and one piece of evidence from a graph.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02B0F-AD35-BD56-B5C5-7D2B04F6296B}"/>
              </a:ext>
            </a:extLst>
          </p:cNvPr>
          <p:cNvSpPr txBox="1"/>
          <p:nvPr/>
        </p:nvSpPr>
        <p:spPr>
          <a:xfrm>
            <a:off x="333487" y="4652804"/>
            <a:ext cx="1143851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+mn-lt"/>
              </a:rPr>
              <a:t>How do you feel about your proficiency with these objectives?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👍</a:t>
            </a:r>
            <a:r>
              <a:rPr lang="en-US" sz="2600" dirty="0">
                <a:latin typeface="+mn-lt"/>
              </a:rPr>
              <a:t> = I feel good and am ready to move on.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✋</a:t>
            </a:r>
            <a:r>
              <a:rPr lang="en-US" sz="2600" dirty="0">
                <a:latin typeface="+mn-lt"/>
              </a:rPr>
              <a:t> = I feel ok but could probably use more practice.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👎</a:t>
            </a:r>
            <a:r>
              <a:rPr lang="en-US" sz="2600" dirty="0">
                <a:latin typeface="+mn-lt"/>
              </a:rPr>
              <a:t> = I don’t think I get it completely and definitely need more practice.</a:t>
            </a:r>
          </a:p>
        </p:txBody>
      </p:sp>
    </p:spTree>
    <p:extLst>
      <p:ext uri="{BB962C8B-B14F-4D97-AF65-F5344CB8AC3E}">
        <p14:creationId xmlns:p14="http://schemas.microsoft.com/office/powerpoint/2010/main" val="427341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4BA87-E176-B743-D155-58583425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1C1FFFAB-71C2-95C8-C441-339A62326C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Introduction</a:t>
            </a:r>
          </a:p>
        </p:txBody>
      </p:sp>
      <p:sp>
        <p:nvSpPr>
          <p:cNvPr id="2" name="Google Shape;535;p3">
            <a:extLst>
              <a:ext uri="{FF2B5EF4-FFF2-40B4-BE49-F238E27FC236}">
                <a16:creationId xmlns:a16="http://schemas.microsoft.com/office/drawing/2014/main" id="{A307616B-4226-40FB-F69A-BC44B910E3AB}"/>
              </a:ext>
            </a:extLst>
          </p:cNvPr>
          <p:cNvSpPr txBox="1">
            <a:spLocks/>
          </p:cNvSpPr>
          <p:nvPr/>
        </p:nvSpPr>
        <p:spPr>
          <a:xfrm>
            <a:off x="432001" y="1380226"/>
            <a:ext cx="10921800" cy="464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dirty="0"/>
              <a:t>What comes to mind when you hear the phrase “labor market” or “job market”?</a:t>
            </a:r>
          </a:p>
        </p:txBody>
      </p:sp>
    </p:spTree>
    <p:extLst>
      <p:ext uri="{BB962C8B-B14F-4D97-AF65-F5344CB8AC3E}">
        <p14:creationId xmlns:p14="http://schemas.microsoft.com/office/powerpoint/2010/main" val="3732003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55B70-FB20-6081-28D4-F5161E0FA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831D85FF-2728-6DB2-1773-19B55F93BC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Preparing for Our Next Class</a:t>
            </a:r>
          </a:p>
        </p:txBody>
      </p:sp>
      <p:sp>
        <p:nvSpPr>
          <p:cNvPr id="4" name="Google Shape;525;p2">
            <a:extLst>
              <a:ext uri="{FF2B5EF4-FFF2-40B4-BE49-F238E27FC236}">
                <a16:creationId xmlns:a16="http://schemas.microsoft.com/office/drawing/2014/main" id="{29391665-9BE3-F31A-C88F-ECE8556335C2}"/>
              </a:ext>
            </a:extLst>
          </p:cNvPr>
          <p:cNvSpPr txBox="1">
            <a:spLocks/>
          </p:cNvSpPr>
          <p:nvPr/>
        </p:nvSpPr>
        <p:spPr>
          <a:xfrm>
            <a:off x="431999" y="1344706"/>
            <a:ext cx="11340000" cy="401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sz="3200" dirty="0">
                <a:latin typeface="+mn-lt"/>
              </a:rPr>
              <a:t>For the final lesson of this unit, you </a:t>
            </a:r>
            <a:r>
              <a:rPr lang="en-US" sz="3200">
                <a:latin typeface="+mn-lt"/>
              </a:rPr>
              <a:t>will create a </a:t>
            </a:r>
            <a:r>
              <a:rPr lang="en-US" sz="3200" dirty="0">
                <a:latin typeface="+mn-lt"/>
              </a:rPr>
              <a:t>hypothetical business.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sz="3200" dirty="0">
                <a:latin typeface="+mn-lt"/>
              </a:rPr>
              <a:t>For homework, think about what type of business you would want to start.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sz="3200" dirty="0">
                <a:latin typeface="+mn-lt"/>
              </a:rPr>
              <a:t>You will be using your knowledge of economics (factors of production, entrepreneurship, and the labor market) and your skills in using graphs to create a simple business plan.</a:t>
            </a:r>
          </a:p>
        </p:txBody>
      </p:sp>
    </p:spTree>
    <p:extLst>
      <p:ext uri="{BB962C8B-B14F-4D97-AF65-F5344CB8AC3E}">
        <p14:creationId xmlns:p14="http://schemas.microsoft.com/office/powerpoint/2010/main" val="216020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436407F1-3FB4-EDE8-0584-66DB728934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What factors can influence the job market?</a:t>
            </a:r>
          </a:p>
        </p:txBody>
      </p:sp>
      <p:sp>
        <p:nvSpPr>
          <p:cNvPr id="4" name="Google Shape;525;p2">
            <a:extLst>
              <a:ext uri="{FF2B5EF4-FFF2-40B4-BE49-F238E27FC236}">
                <a16:creationId xmlns:a16="http://schemas.microsoft.com/office/drawing/2014/main" id="{271A3C13-C5B6-C751-D916-85C6D2D0CDE8}"/>
              </a:ext>
            </a:extLst>
          </p:cNvPr>
          <p:cNvSpPr txBox="1">
            <a:spLocks/>
          </p:cNvSpPr>
          <p:nvPr/>
        </p:nvSpPr>
        <p:spPr>
          <a:xfrm>
            <a:off x="431999" y="1506072"/>
            <a:ext cx="11339999" cy="38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dirty="0"/>
              <a:t>Work in small groups to brainstorm and write each factor on a sticky note.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dirty="0">
                <a:latin typeface="+mn-lt"/>
              </a:rPr>
              <a:t>Consider economic, social, technological, and global factors.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dirty="0">
                <a:latin typeface="+mn-lt"/>
              </a:rPr>
              <a:t>Arrange your factors by order of importance and post on the class wall.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dirty="0">
                <a:latin typeface="+mn-lt"/>
              </a:rPr>
              <a:t>Select one member of your group to explain your list to the whole class.</a:t>
            </a:r>
          </a:p>
        </p:txBody>
      </p:sp>
    </p:spTree>
    <p:extLst>
      <p:ext uri="{BB962C8B-B14F-4D97-AF65-F5344CB8AC3E}">
        <p14:creationId xmlns:p14="http://schemas.microsoft.com/office/powerpoint/2010/main" val="426677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3F9CD-69C1-C901-1EF0-EC295C426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43490287-DF93-AF99-02AB-8400DF24F8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lang="en-US" dirty="0">
                <a:sym typeface="Arial"/>
              </a:rPr>
              <a:t>Reflection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06EB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  <a:sym typeface="Arial"/>
            </a:endParaRPr>
          </a:p>
        </p:txBody>
      </p:sp>
      <p:sp>
        <p:nvSpPr>
          <p:cNvPr id="4" name="Google Shape;525;p2">
            <a:extLst>
              <a:ext uri="{FF2B5EF4-FFF2-40B4-BE49-F238E27FC236}">
                <a16:creationId xmlns:a16="http://schemas.microsoft.com/office/drawing/2014/main" id="{C11E3E02-1CC8-3F23-9830-BFB457BF3A85}"/>
              </a:ext>
            </a:extLst>
          </p:cNvPr>
          <p:cNvSpPr txBox="1">
            <a:spLocks/>
          </p:cNvSpPr>
          <p:nvPr/>
        </p:nvSpPr>
        <p:spPr>
          <a:xfrm>
            <a:off x="431999" y="1506072"/>
            <a:ext cx="11339999" cy="38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dirty="0"/>
              <a:t>Which of the factors did groups have in common?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dirty="0">
                <a:latin typeface="+mn-lt"/>
              </a:rPr>
              <a:t>Did any of the listed factors surprise you? Which ones?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dirty="0">
                <a:latin typeface="+mn-lt"/>
              </a:rPr>
              <a:t>Why do you think it is important to be aware of the job market and factors that can influence them?</a:t>
            </a:r>
          </a:p>
        </p:txBody>
      </p:sp>
    </p:spTree>
    <p:extLst>
      <p:ext uri="{BB962C8B-B14F-4D97-AF65-F5344CB8AC3E}">
        <p14:creationId xmlns:p14="http://schemas.microsoft.com/office/powerpoint/2010/main" val="293495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114A3-A124-17A9-150A-19B5A5C5E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19FD8509-997E-F5EB-7F81-61B2171C80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Lesson Objectives</a:t>
            </a:r>
          </a:p>
        </p:txBody>
      </p:sp>
      <p:sp>
        <p:nvSpPr>
          <p:cNvPr id="2" name="Google Shape;535;p3">
            <a:extLst>
              <a:ext uri="{FF2B5EF4-FFF2-40B4-BE49-F238E27FC236}">
                <a16:creationId xmlns:a16="http://schemas.microsoft.com/office/drawing/2014/main" id="{87A28C6C-6622-7A76-0434-928CD624B4F5}"/>
              </a:ext>
            </a:extLst>
          </p:cNvPr>
          <p:cNvSpPr txBox="1">
            <a:spLocks/>
          </p:cNvSpPr>
          <p:nvPr/>
        </p:nvSpPr>
        <p:spPr>
          <a:xfrm>
            <a:off x="431999" y="1355464"/>
            <a:ext cx="11339999" cy="443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+mn-lt"/>
              </a:rPr>
              <a:t>By the end of the lesson, you should be able to …</a:t>
            </a:r>
            <a:endParaRPr lang="en-US" sz="3200" b="0" dirty="0">
              <a:effectLst/>
              <a:latin typeface="+mn-lt"/>
            </a:endParaRPr>
          </a:p>
          <a:p>
            <a:pPr marL="919163" indent="-457200"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Integrate information from a text and data presented in tables to answer text-dependen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t comprehension questions.</a:t>
            </a:r>
          </a:p>
          <a:p>
            <a:pPr marL="919163" indent="-457200"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Write one paragraph stating your opinion about the labor market and supporting your position with one piece of evidence from a text and one piece of evidence from a graph.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667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893DA-7E83-2637-6E00-3AE44E863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FBC6B7D4-DA8B-A0A8-12DF-35E0AEEE5F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5149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Reading 1 Vocabulary</a:t>
            </a:r>
          </a:p>
        </p:txBody>
      </p:sp>
    </p:spTree>
    <p:extLst>
      <p:ext uri="{BB962C8B-B14F-4D97-AF65-F5344CB8AC3E}">
        <p14:creationId xmlns:p14="http://schemas.microsoft.com/office/powerpoint/2010/main" val="312751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5031D-7A81-0F8D-ACC4-47DBBC555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3F8938E3-CF9B-7366-DCB3-93E50B8B41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Labor</a:t>
            </a:r>
          </a:p>
        </p:txBody>
      </p:sp>
      <p:sp>
        <p:nvSpPr>
          <p:cNvPr id="4" name="Google Shape;525;p2">
            <a:extLst>
              <a:ext uri="{FF2B5EF4-FFF2-40B4-BE49-F238E27FC236}">
                <a16:creationId xmlns:a16="http://schemas.microsoft.com/office/drawing/2014/main" id="{30749C61-2185-F6A1-5E41-CC1B167FD0D3}"/>
              </a:ext>
            </a:extLst>
          </p:cNvPr>
          <p:cNvSpPr txBox="1">
            <a:spLocks/>
          </p:cNvSpPr>
          <p:nvPr/>
        </p:nvSpPr>
        <p:spPr>
          <a:xfrm>
            <a:off x="431999" y="1344706"/>
            <a:ext cx="11339999" cy="401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/>
              <a:t>Definition: </a:t>
            </a:r>
            <a:r>
              <a:rPr lang="en-US" dirty="0"/>
              <a:t>(noun) work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Synonyms: </a:t>
            </a:r>
            <a:r>
              <a:rPr lang="en-US" dirty="0">
                <a:latin typeface="+mn-lt"/>
              </a:rPr>
              <a:t>work, effort, service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Antonyms (opposites): </a:t>
            </a:r>
            <a:r>
              <a:rPr lang="en-US" dirty="0">
                <a:latin typeface="+mn-lt"/>
              </a:rPr>
              <a:t>idleness, leisure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Example from the text: </a:t>
            </a:r>
            <a:r>
              <a:rPr lang="en-US" dirty="0">
                <a:latin typeface="+mn-lt"/>
              </a:rPr>
              <a:t>“Have you looked for a job recently? If so, you’ve been an active participant in the </a:t>
            </a:r>
            <a:r>
              <a:rPr lang="en-US" u="sng" dirty="0">
                <a:latin typeface="+mn-lt"/>
              </a:rPr>
              <a:t>labor</a:t>
            </a:r>
            <a:r>
              <a:rPr lang="en-US" dirty="0">
                <a:latin typeface="+mn-lt"/>
              </a:rPr>
              <a:t> market.”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Your personal example:</a:t>
            </a:r>
          </a:p>
        </p:txBody>
      </p:sp>
    </p:spTree>
    <p:extLst>
      <p:ext uri="{BB962C8B-B14F-4D97-AF65-F5344CB8AC3E}">
        <p14:creationId xmlns:p14="http://schemas.microsoft.com/office/powerpoint/2010/main" val="151818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853E3-639E-9C64-C89D-5C1128B40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2C8A8CB2-F3B8-88A3-CAF4-83AD85DD9E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Equilibrium</a:t>
            </a:r>
          </a:p>
        </p:txBody>
      </p:sp>
      <p:sp>
        <p:nvSpPr>
          <p:cNvPr id="4" name="Google Shape;525;p2">
            <a:extLst>
              <a:ext uri="{FF2B5EF4-FFF2-40B4-BE49-F238E27FC236}">
                <a16:creationId xmlns:a16="http://schemas.microsoft.com/office/drawing/2014/main" id="{C02C64F5-4F6C-0806-D851-059ABA32284F}"/>
              </a:ext>
            </a:extLst>
          </p:cNvPr>
          <p:cNvSpPr txBox="1">
            <a:spLocks/>
          </p:cNvSpPr>
          <p:nvPr/>
        </p:nvSpPr>
        <p:spPr>
          <a:xfrm>
            <a:off x="431999" y="1344706"/>
            <a:ext cx="11339999" cy="401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/>
              <a:t>Definition: </a:t>
            </a:r>
            <a:r>
              <a:rPr lang="en-US" dirty="0"/>
              <a:t>(noun) a state of balance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Synonyms: </a:t>
            </a:r>
            <a:r>
              <a:rPr lang="en-US" dirty="0">
                <a:latin typeface="+mn-lt"/>
              </a:rPr>
              <a:t>balance, stability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Antonyms (opposites): </a:t>
            </a:r>
            <a:r>
              <a:rPr lang="en-US" dirty="0">
                <a:latin typeface="+mn-lt"/>
              </a:rPr>
              <a:t>imbalance, unevenness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Example from the text: </a:t>
            </a:r>
            <a:r>
              <a:rPr lang="en-US" dirty="0">
                <a:latin typeface="+mn-lt"/>
              </a:rPr>
              <a:t>“The demand for labor and the supply of labor interact and result in an </a:t>
            </a:r>
            <a:r>
              <a:rPr lang="en-US" u="sng" dirty="0">
                <a:latin typeface="+mn-lt"/>
              </a:rPr>
              <a:t>equilibrium</a:t>
            </a:r>
            <a:r>
              <a:rPr lang="en-US" dirty="0">
                <a:latin typeface="+mn-lt"/>
              </a:rPr>
              <a:t> price.”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Your personal example:</a:t>
            </a:r>
          </a:p>
        </p:txBody>
      </p:sp>
    </p:spTree>
    <p:extLst>
      <p:ext uri="{BB962C8B-B14F-4D97-AF65-F5344CB8AC3E}">
        <p14:creationId xmlns:p14="http://schemas.microsoft.com/office/powerpoint/2010/main" val="222453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7B9C3-08C4-636C-3CBE-380732F8B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6C3EE2D4-5542-CC7E-3DCD-51A90D98E9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Substitution</a:t>
            </a:r>
          </a:p>
        </p:txBody>
      </p:sp>
      <p:sp>
        <p:nvSpPr>
          <p:cNvPr id="4" name="Google Shape;525;p2">
            <a:extLst>
              <a:ext uri="{FF2B5EF4-FFF2-40B4-BE49-F238E27FC236}">
                <a16:creationId xmlns:a16="http://schemas.microsoft.com/office/drawing/2014/main" id="{4A91DFD5-E5FF-6806-0969-27D22EFDFD09}"/>
              </a:ext>
            </a:extLst>
          </p:cNvPr>
          <p:cNvSpPr txBox="1">
            <a:spLocks/>
          </p:cNvSpPr>
          <p:nvPr/>
        </p:nvSpPr>
        <p:spPr>
          <a:xfrm>
            <a:off x="431999" y="1344706"/>
            <a:ext cx="11339999" cy="401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/>
              <a:t>Definition: </a:t>
            </a:r>
            <a:r>
              <a:rPr lang="en-US" dirty="0"/>
              <a:t>(noun) a replacement for something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Synonyms: </a:t>
            </a:r>
            <a:r>
              <a:rPr lang="en-US" dirty="0">
                <a:latin typeface="+mn-lt"/>
              </a:rPr>
              <a:t>replacement, exchange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Antonyms (opposites): </a:t>
            </a:r>
            <a:r>
              <a:rPr lang="en-US" dirty="0">
                <a:latin typeface="+mn-lt"/>
              </a:rPr>
              <a:t>unchanged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Example from the text: </a:t>
            </a:r>
            <a:r>
              <a:rPr lang="en-US" dirty="0">
                <a:latin typeface="+mn-lt"/>
              </a:rPr>
              <a:t>“Like most people, you are far more likely to work more hours at a higher wage than at the lower wage. This is called the </a:t>
            </a:r>
            <a:r>
              <a:rPr lang="en-US" u="sng" dirty="0">
                <a:latin typeface="+mn-lt"/>
              </a:rPr>
              <a:t>substitution</a:t>
            </a:r>
            <a:r>
              <a:rPr lang="en-US" dirty="0">
                <a:latin typeface="+mn-lt"/>
              </a:rPr>
              <a:t> effect and explains why the labor supply curve is upward sloping: workers are willing to work a greater quantity of hours at higher wages than at lower wages.”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</a:pPr>
            <a:r>
              <a:rPr lang="en-US" b="1" dirty="0">
                <a:latin typeface="+mn-lt"/>
              </a:rPr>
              <a:t>Your personal example:</a:t>
            </a:r>
          </a:p>
        </p:txBody>
      </p:sp>
    </p:spTree>
    <p:extLst>
      <p:ext uri="{BB962C8B-B14F-4D97-AF65-F5344CB8AC3E}">
        <p14:creationId xmlns:p14="http://schemas.microsoft.com/office/powerpoint/2010/main" val="3053122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AER Theme 2-29-24">
  <a:themeElements>
    <a:clrScheme name="PAA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6EB7"/>
      </a:accent1>
      <a:accent2>
        <a:srgbClr val="A2CB4F"/>
      </a:accent2>
      <a:accent3>
        <a:srgbClr val="27346F"/>
      </a:accent3>
      <a:accent4>
        <a:srgbClr val="F15F22"/>
      </a:accent4>
      <a:accent5>
        <a:srgbClr val="FBAB18"/>
      </a:accent5>
      <a:accent6>
        <a:srgbClr val="000000"/>
      </a:accent6>
      <a:hlink>
        <a:srgbClr val="0563C1"/>
      </a:hlink>
      <a:folHlink>
        <a:srgbClr val="954F72"/>
      </a:folHlink>
    </a:clrScheme>
    <a:fontScheme name="PAAER Documents">
      <a:majorFont>
        <a:latin typeface="Robot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AER Theme 2-29-24" id="{AB76F043-16FA-4580-85AA-72DCF1289633}" vid="{B95618E9-8A1D-4372-9C68-908023BA58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14651</TotalTime>
  <Words>1166</Words>
  <Application>Microsoft Office PowerPoint</Application>
  <PresentationFormat>Widescreen</PresentationFormat>
  <Paragraphs>117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Source Sans Pro</vt:lpstr>
      <vt:lpstr>Open Sans</vt:lpstr>
      <vt:lpstr>Roboto</vt:lpstr>
      <vt:lpstr>Roboto Black</vt:lpstr>
      <vt:lpstr>Arial</vt:lpstr>
      <vt:lpstr>Calibri</vt:lpstr>
      <vt:lpstr>PAAER Theme 2-29-24</vt:lpstr>
      <vt:lpstr>Economics  Lesson 4  The Labor Market</vt:lpstr>
      <vt:lpstr>Introduction</vt:lpstr>
      <vt:lpstr>What factors can influence the job market?</vt:lpstr>
      <vt:lpstr>Reflection</vt:lpstr>
      <vt:lpstr>Lesson Objectives</vt:lpstr>
      <vt:lpstr>Reading 1 Vocabulary</vt:lpstr>
      <vt:lpstr>Labor</vt:lpstr>
      <vt:lpstr>Equilibrium</vt:lpstr>
      <vt:lpstr>Substitution</vt:lpstr>
      <vt:lpstr>Shift</vt:lpstr>
      <vt:lpstr>Opportunity Cost</vt:lpstr>
      <vt:lpstr>Reading 2 Vocabulary</vt:lpstr>
      <vt:lpstr>Defy</vt:lpstr>
      <vt:lpstr>Policymakers</vt:lpstr>
      <vt:lpstr>Inflation</vt:lpstr>
      <vt:lpstr>Implication</vt:lpstr>
      <vt:lpstr>Snapshot</vt:lpstr>
      <vt:lpstr>Lesson Objective Review (In-Person)</vt:lpstr>
      <vt:lpstr>Lesson Objective Review (Remote)</vt:lpstr>
      <vt:lpstr>Preparing for Our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mjmanfred</dc:creator>
  <cp:lastModifiedBy>Julie DiStefano</cp:lastModifiedBy>
  <cp:revision>21</cp:revision>
  <dcterms:created xsi:type="dcterms:W3CDTF">2023-09-23T14:48:19Z</dcterms:created>
  <dcterms:modified xsi:type="dcterms:W3CDTF">2024-12-31T18:55:06Z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