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7" r:id="rId1"/>
  </p:sldMasterIdLst>
  <p:notesMasterIdLst>
    <p:notesMasterId r:id="rId17"/>
  </p:notesMasterIdLst>
  <p:sldIdLst>
    <p:sldId id="279" r:id="rId2"/>
    <p:sldId id="280" r:id="rId3"/>
    <p:sldId id="281" r:id="rId4"/>
    <p:sldId id="325" r:id="rId5"/>
    <p:sldId id="326" r:id="rId6"/>
    <p:sldId id="327" r:id="rId7"/>
    <p:sldId id="328" r:id="rId8"/>
    <p:sldId id="329" r:id="rId9"/>
    <p:sldId id="332" r:id="rId10"/>
    <p:sldId id="331" r:id="rId11"/>
    <p:sldId id="330" r:id="rId12"/>
    <p:sldId id="333" r:id="rId13"/>
    <p:sldId id="334" r:id="rId14"/>
    <p:sldId id="335" r:id="rId15"/>
    <p:sldId id="303" r:id="rId16"/>
  </p:sldIdLst>
  <p:sldSz cx="12192000" cy="6858000"/>
  <p:notesSz cx="6858000" cy="9144000"/>
  <p:embeddedFontLst>
    <p:embeddedFont>
      <p:font typeface="Open Sans" panose="020B0606030504020204" pitchFamily="34" charset="0"/>
      <p:regular r:id="rId18"/>
      <p:bold r:id="rId19"/>
      <p:italic r:id="rId20"/>
      <p:boldItalic r:id="rId21"/>
    </p:embeddedFont>
    <p:embeddedFont>
      <p:font typeface="Roboto" panose="02000000000000000000" pitchFamily="2" charset="0"/>
      <p:regular r:id="rId22"/>
      <p:bold r:id="rId23"/>
      <p:italic r:id="rId24"/>
      <p:boldItalic r:id="rId25"/>
    </p:embeddedFont>
    <p:embeddedFont>
      <p:font typeface="Roboto Black" panose="02000000000000000000" pitchFamily="2" charset="0"/>
      <p:bold r:id="rId26"/>
      <p:boldItalic r:id="rId27"/>
    </p:embeddedFont>
    <p:embeddedFont>
      <p:font typeface="Source Sans Pro" panose="020B0503030403020204" pitchFamily="34" charset="0"/>
      <p:regular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7" roundtripDataSignature="AMtx7mgycnmhzz8yAx1iDHbeYDXQSz63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EB7"/>
    <a:srgbClr val="2734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86965" autoAdjust="0"/>
  </p:normalViewPr>
  <p:slideViewPr>
    <p:cSldViewPr snapToGrid="0">
      <p:cViewPr varScale="1">
        <p:scale>
          <a:sx n="56" d="100"/>
          <a:sy n="56" d="100"/>
        </p:scale>
        <p:origin x="1128" y="66"/>
      </p:cViewPr>
      <p:guideLst/>
    </p:cSldViewPr>
  </p:slideViewPr>
  <p:outlineViewPr>
    <p:cViewPr>
      <p:scale>
        <a:sx n="33" d="100"/>
        <a:sy n="33" d="100"/>
      </p:scale>
      <p:origin x="0" y="-161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47" Type="http://customschemas.google.com/relationships/presentationmetadata" Target="metadata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4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Relationship Id="rId4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Relationship Id="rId4" Type="http://schemas.openxmlformats.org/officeDocument/2006/relationships/image" Target="../media/image9.tif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73762-68E7-2C55-A0D6-184DDB67C8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148" y="431799"/>
            <a:ext cx="10986449" cy="673669"/>
          </a:xfrm>
        </p:spPr>
        <p:txBody>
          <a:bodyPr/>
          <a:lstStyle/>
          <a:p>
            <a:r>
              <a:rPr lang="en-US" dirty="0"/>
              <a:t>Add Slide Title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533BB-AA95-D30D-E762-ABD0DA06140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14148" y="1228300"/>
            <a:ext cx="10986449" cy="5197900"/>
          </a:xfrm>
        </p:spPr>
        <p:txBody>
          <a:bodyPr/>
          <a:lstStyle>
            <a:lvl1pPr>
              <a:defRPr>
                <a:solidFill>
                  <a:srgbClr val="272525"/>
                </a:solidFill>
              </a:defRPr>
            </a:lvl1pPr>
            <a:lvl2pPr>
              <a:defRPr>
                <a:solidFill>
                  <a:srgbClr val="272525"/>
                </a:solidFill>
              </a:defRPr>
            </a:lvl2pPr>
            <a:lvl3pPr>
              <a:defRPr>
                <a:solidFill>
                  <a:srgbClr val="272525"/>
                </a:solidFill>
              </a:defRPr>
            </a:lvl3pPr>
            <a:lvl4pPr>
              <a:defRPr>
                <a:solidFill>
                  <a:srgbClr val="272525"/>
                </a:solidFill>
              </a:defRPr>
            </a:lvl4pPr>
            <a:lvl5pPr>
              <a:defRPr>
                <a:solidFill>
                  <a:srgbClr val="27252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36413F-48D2-5507-BA7F-8D4F8E73351C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06374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Photo Collage [righ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F4A92B-E0F8-425C-239B-A3BB8EB6FA17}"/>
              </a:ext>
            </a:extLst>
          </p:cNvPr>
          <p:cNvSpPr/>
          <p:nvPr/>
        </p:nvSpPr>
        <p:spPr>
          <a:xfrm>
            <a:off x="7216877" y="-1"/>
            <a:ext cx="707923" cy="6602819"/>
          </a:xfrm>
          <a:prstGeom prst="rect">
            <a:avLst/>
          </a:prstGeom>
          <a:solidFill>
            <a:srgbClr val="306E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46B61BC-E77F-F905-CD63-254D2DA921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24800" y="2406445"/>
            <a:ext cx="4267200" cy="4185741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Picture Placeholder 10">
            <a:extLst>
              <a:ext uri="{FF2B5EF4-FFF2-40B4-BE49-F238E27FC236}">
                <a16:creationId xmlns:a16="http://schemas.microsoft.com/office/drawing/2014/main" id="{83B6AEE1-F009-D876-8CC2-E0E6C2B8D6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924800" y="0"/>
            <a:ext cx="2133600" cy="240644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7A1ECB12-CC51-6E9E-DD6C-64F3F1F90B1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058400" y="-1"/>
            <a:ext cx="2133600" cy="2406445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2E22731-3403-9EA8-A49C-FF8A29AB94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3014" y="593995"/>
            <a:ext cx="5681330" cy="390060"/>
          </a:xfrm>
        </p:spPr>
        <p:txBody>
          <a:bodyPr anchor="ctr"/>
          <a:lstStyle>
            <a:lvl1pPr>
              <a:defRPr sz="3200" b="1" i="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B8F82E8-2AC4-DEF0-CF89-208A1D211A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23014" y="1129081"/>
            <a:ext cx="5681330" cy="517745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27252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5C14A9-B4F1-57EE-47DF-47CCCED67FDC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886675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Photo full [righ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46B61BC-E77F-F905-CD63-254D2DA921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88663" y="2459"/>
            <a:ext cx="5403337" cy="6610992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0139D3-CF3D-17A4-DB87-1B07CF12CAFF}"/>
              </a:ext>
            </a:extLst>
          </p:cNvPr>
          <p:cNvSpPr/>
          <p:nvPr/>
        </p:nvSpPr>
        <p:spPr>
          <a:xfrm>
            <a:off x="-9374" y="6796217"/>
            <a:ext cx="4059936" cy="61783"/>
          </a:xfrm>
          <a:prstGeom prst="rect">
            <a:avLst/>
          </a:prstGeom>
          <a:solidFill>
            <a:srgbClr val="F15F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CD8AFC-4BCA-55A7-A71A-0D1E0EA13368}"/>
              </a:ext>
            </a:extLst>
          </p:cNvPr>
          <p:cNvSpPr/>
          <p:nvPr/>
        </p:nvSpPr>
        <p:spPr>
          <a:xfrm>
            <a:off x="4049413" y="6796217"/>
            <a:ext cx="4093173" cy="61783"/>
          </a:xfrm>
          <a:prstGeom prst="rect">
            <a:avLst/>
          </a:prstGeom>
          <a:solidFill>
            <a:srgbClr val="A2CB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536F92-B756-026C-5951-55D58C4D265F}"/>
              </a:ext>
            </a:extLst>
          </p:cNvPr>
          <p:cNvSpPr/>
          <p:nvPr/>
        </p:nvSpPr>
        <p:spPr>
          <a:xfrm>
            <a:off x="8141437" y="6796217"/>
            <a:ext cx="4059936" cy="61783"/>
          </a:xfrm>
          <a:prstGeom prst="rect">
            <a:avLst/>
          </a:prstGeom>
          <a:solidFill>
            <a:srgbClr val="FBAC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852ED28-984D-A115-5479-E68872E37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4670" y="543068"/>
            <a:ext cx="5681330" cy="390060"/>
          </a:xfrm>
        </p:spPr>
        <p:txBody>
          <a:bodyPr anchor="ctr"/>
          <a:lstStyle>
            <a:lvl1pPr>
              <a:defRPr sz="3200" b="1" i="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99E8304-29FA-632B-AA6F-7F19DCF508D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14670" y="1078154"/>
            <a:ext cx="5681330" cy="517745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27252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FF5ADD-6A5E-56F6-B92B-33BD3949B9E4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985790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Photo full [lef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46B61BC-E77F-F905-CD63-254D2DA921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403337" cy="6581553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0139D3-CF3D-17A4-DB87-1B07CF12CAFF}"/>
              </a:ext>
            </a:extLst>
          </p:cNvPr>
          <p:cNvSpPr/>
          <p:nvPr/>
        </p:nvSpPr>
        <p:spPr>
          <a:xfrm>
            <a:off x="-9374" y="6796217"/>
            <a:ext cx="4059936" cy="61783"/>
          </a:xfrm>
          <a:prstGeom prst="rect">
            <a:avLst/>
          </a:prstGeom>
          <a:solidFill>
            <a:srgbClr val="F15F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CD8AFC-4BCA-55A7-A71A-0D1E0EA13368}"/>
              </a:ext>
            </a:extLst>
          </p:cNvPr>
          <p:cNvSpPr/>
          <p:nvPr/>
        </p:nvSpPr>
        <p:spPr>
          <a:xfrm>
            <a:off x="4049413" y="6796217"/>
            <a:ext cx="4093173" cy="61783"/>
          </a:xfrm>
          <a:prstGeom prst="rect">
            <a:avLst/>
          </a:prstGeom>
          <a:solidFill>
            <a:srgbClr val="A2CB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536F92-B756-026C-5951-55D58C4D265F}"/>
              </a:ext>
            </a:extLst>
          </p:cNvPr>
          <p:cNvSpPr/>
          <p:nvPr/>
        </p:nvSpPr>
        <p:spPr>
          <a:xfrm>
            <a:off x="8141437" y="6796217"/>
            <a:ext cx="4059936" cy="61783"/>
          </a:xfrm>
          <a:prstGeom prst="rect">
            <a:avLst/>
          </a:prstGeom>
          <a:solidFill>
            <a:srgbClr val="FBAC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38A9CEC-AE7C-8DAF-E6C4-1500275A0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583362"/>
            <a:ext cx="5681330" cy="390060"/>
          </a:xfrm>
        </p:spPr>
        <p:txBody>
          <a:bodyPr anchor="ctr"/>
          <a:lstStyle>
            <a:lvl1pPr>
              <a:defRPr sz="3200" b="1" i="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DC5F4F2-2019-38A4-71CF-A34C990CBAD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0" y="1118448"/>
            <a:ext cx="5681330" cy="517745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27252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6B3D9B-B6D9-B436-EBBA-08B94EF8170E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638221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Four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46B61BC-E77F-F905-CD63-254D2DA921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00928" y="3463725"/>
            <a:ext cx="2352499" cy="2749232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F7A713D-B967-0494-E629-F8444838182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14148" y="1134880"/>
            <a:ext cx="10986449" cy="196982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27252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0139D3-CF3D-17A4-DB87-1B07CF12CAFF}"/>
              </a:ext>
            </a:extLst>
          </p:cNvPr>
          <p:cNvSpPr/>
          <p:nvPr/>
        </p:nvSpPr>
        <p:spPr>
          <a:xfrm>
            <a:off x="-9374" y="6796217"/>
            <a:ext cx="4059936" cy="61783"/>
          </a:xfrm>
          <a:prstGeom prst="rect">
            <a:avLst/>
          </a:prstGeom>
          <a:solidFill>
            <a:srgbClr val="F15F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CD8AFC-4BCA-55A7-A71A-0D1E0EA13368}"/>
              </a:ext>
            </a:extLst>
          </p:cNvPr>
          <p:cNvSpPr/>
          <p:nvPr/>
        </p:nvSpPr>
        <p:spPr>
          <a:xfrm>
            <a:off x="4049413" y="6796217"/>
            <a:ext cx="4093173" cy="61783"/>
          </a:xfrm>
          <a:prstGeom prst="rect">
            <a:avLst/>
          </a:prstGeom>
          <a:solidFill>
            <a:srgbClr val="A2CB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536F92-B756-026C-5951-55D58C4D265F}"/>
              </a:ext>
            </a:extLst>
          </p:cNvPr>
          <p:cNvSpPr/>
          <p:nvPr/>
        </p:nvSpPr>
        <p:spPr>
          <a:xfrm>
            <a:off x="8141437" y="6796217"/>
            <a:ext cx="4059936" cy="61783"/>
          </a:xfrm>
          <a:prstGeom prst="rect">
            <a:avLst/>
          </a:prstGeom>
          <a:solidFill>
            <a:srgbClr val="FBAC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4D408273-096A-17F7-85A8-1A3297736B5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93536" y="3463725"/>
            <a:ext cx="2352499" cy="2749232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FA6F207B-C455-0B8A-1A6F-DDB9912BFD0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86144" y="3463725"/>
            <a:ext cx="2352499" cy="2749232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10BD73C-3E05-92FB-D170-76D53B9016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78752" y="3463725"/>
            <a:ext cx="2352499" cy="2749232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9D3DFF-6564-3A85-0DA5-054198F6CA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148" y="431799"/>
            <a:ext cx="10986449" cy="673669"/>
          </a:xfrm>
        </p:spPr>
        <p:txBody>
          <a:bodyPr/>
          <a:lstStyle/>
          <a:p>
            <a:r>
              <a:rPr lang="en-US" dirty="0"/>
              <a:t>Add Slide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220E0C-19F3-37B9-29D9-93C99AD3E4CF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522687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SmartArt Graphic [left]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F4A92B-E0F8-425C-239B-A3BB8EB6FA17}"/>
              </a:ext>
            </a:extLst>
          </p:cNvPr>
          <p:cNvSpPr/>
          <p:nvPr/>
        </p:nvSpPr>
        <p:spPr>
          <a:xfrm>
            <a:off x="6096000" y="0"/>
            <a:ext cx="6096000" cy="6603616"/>
          </a:xfrm>
          <a:prstGeom prst="rect">
            <a:avLst/>
          </a:prstGeom>
          <a:solidFill>
            <a:srgbClr val="306E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martArt Placeholder 3">
            <a:extLst>
              <a:ext uri="{FF2B5EF4-FFF2-40B4-BE49-F238E27FC236}">
                <a16:creationId xmlns:a16="http://schemas.microsoft.com/office/drawing/2014/main" id="{6592DAD6-6EAE-8288-6680-2FE71D3D68DD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578032" y="692150"/>
            <a:ext cx="4952770" cy="5473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251049DC-EECE-B1FD-B841-E11D1140D604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6634715" y="1227237"/>
            <a:ext cx="5064313" cy="493861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6F7F7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3ECF311-E42D-BDD3-9796-D336A7BBE5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34715" y="355314"/>
            <a:ext cx="5064313" cy="673669"/>
          </a:xfrm>
        </p:spPr>
        <p:txBody>
          <a:bodyPr/>
          <a:lstStyle>
            <a:lvl1pPr>
              <a:defRPr sz="2800" u="none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DDC14F-7517-C71C-5108-9D134A525C30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701021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SmartArt Graphic [right]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F4A92B-E0F8-425C-239B-A3BB8EB6FA17}"/>
              </a:ext>
            </a:extLst>
          </p:cNvPr>
          <p:cNvSpPr/>
          <p:nvPr/>
        </p:nvSpPr>
        <p:spPr>
          <a:xfrm>
            <a:off x="0" y="0"/>
            <a:ext cx="6096000" cy="6602819"/>
          </a:xfrm>
          <a:prstGeom prst="rect">
            <a:avLst/>
          </a:prstGeom>
          <a:solidFill>
            <a:srgbClr val="306E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martArt Placeholder 3">
            <a:extLst>
              <a:ext uri="{FF2B5EF4-FFF2-40B4-BE49-F238E27FC236}">
                <a16:creationId xmlns:a16="http://schemas.microsoft.com/office/drawing/2014/main" id="{F1892351-AACA-D994-8A3C-9E501C1862BE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6758913" y="692150"/>
            <a:ext cx="4952770" cy="54737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488DA-39E4-31F6-FEB9-4F5DF832814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480317" y="1227237"/>
            <a:ext cx="5064313" cy="493861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6F7F7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5B9EE46-0525-DECB-7254-B6A1925BCD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149" y="299903"/>
            <a:ext cx="4681515" cy="67366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F6C536-52D1-D2B2-54CB-104283BB4B2C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341633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F4A92B-E0F8-425C-239B-A3BB8EB6FA17}"/>
              </a:ext>
            </a:extLst>
          </p:cNvPr>
          <p:cNvSpPr/>
          <p:nvPr/>
        </p:nvSpPr>
        <p:spPr>
          <a:xfrm>
            <a:off x="0" y="0"/>
            <a:ext cx="6096000" cy="6602819"/>
          </a:xfrm>
          <a:prstGeom prst="rect">
            <a:avLst/>
          </a:prstGeom>
          <a:solidFill>
            <a:srgbClr val="306E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891FAD0-8C81-47AC-CEAA-D18DA936674D}"/>
              </a:ext>
            </a:extLst>
          </p:cNvPr>
          <p:cNvSpPr/>
          <p:nvPr/>
        </p:nvSpPr>
        <p:spPr>
          <a:xfrm>
            <a:off x="5551990" y="278543"/>
            <a:ext cx="1088020" cy="1088020"/>
          </a:xfrm>
          <a:prstGeom prst="ellipse">
            <a:avLst/>
          </a:prstGeom>
          <a:solidFill>
            <a:srgbClr val="2634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454E669-D9EF-BD31-203C-1E8856A28C09}"/>
              </a:ext>
            </a:extLst>
          </p:cNvPr>
          <p:cNvSpPr/>
          <p:nvPr/>
        </p:nvSpPr>
        <p:spPr>
          <a:xfrm>
            <a:off x="5574851" y="1942417"/>
            <a:ext cx="1088020" cy="1088020"/>
          </a:xfrm>
          <a:prstGeom prst="ellipse">
            <a:avLst/>
          </a:prstGeom>
          <a:solidFill>
            <a:srgbClr val="2634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8362A6-9C80-B48E-3A42-166062A74865}"/>
              </a:ext>
            </a:extLst>
          </p:cNvPr>
          <p:cNvSpPr/>
          <p:nvPr/>
        </p:nvSpPr>
        <p:spPr>
          <a:xfrm>
            <a:off x="5574851" y="3606291"/>
            <a:ext cx="1088020" cy="1088020"/>
          </a:xfrm>
          <a:prstGeom prst="ellipse">
            <a:avLst/>
          </a:prstGeom>
          <a:solidFill>
            <a:srgbClr val="2634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8225529-5729-3E76-7FF7-77598B969C5D}"/>
              </a:ext>
            </a:extLst>
          </p:cNvPr>
          <p:cNvSpPr/>
          <p:nvPr/>
        </p:nvSpPr>
        <p:spPr>
          <a:xfrm>
            <a:off x="5534338" y="5270165"/>
            <a:ext cx="1088020" cy="1088020"/>
          </a:xfrm>
          <a:prstGeom prst="ellipse">
            <a:avLst/>
          </a:prstGeom>
          <a:solidFill>
            <a:srgbClr val="2634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69CE1E-D291-C83A-EEAA-BD57E873F599}"/>
              </a:ext>
            </a:extLst>
          </p:cNvPr>
          <p:cNvSpPr txBox="1"/>
          <p:nvPr/>
        </p:nvSpPr>
        <p:spPr>
          <a:xfrm>
            <a:off x="5574851" y="2174110"/>
            <a:ext cx="1088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5D7A3-4360-BE1D-6A7A-18792C993ABE}"/>
              </a:ext>
            </a:extLst>
          </p:cNvPr>
          <p:cNvSpPr txBox="1"/>
          <p:nvPr/>
        </p:nvSpPr>
        <p:spPr>
          <a:xfrm>
            <a:off x="5551990" y="515660"/>
            <a:ext cx="1088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C9D731-8DA2-9E30-1AA2-6F40B123D781}"/>
              </a:ext>
            </a:extLst>
          </p:cNvPr>
          <p:cNvSpPr txBox="1"/>
          <p:nvPr/>
        </p:nvSpPr>
        <p:spPr>
          <a:xfrm>
            <a:off x="5574851" y="3832560"/>
            <a:ext cx="1065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E57BEB-A68C-11D4-6338-72F008102DFB}"/>
              </a:ext>
            </a:extLst>
          </p:cNvPr>
          <p:cNvSpPr txBox="1"/>
          <p:nvPr/>
        </p:nvSpPr>
        <p:spPr>
          <a:xfrm>
            <a:off x="5557198" y="5491009"/>
            <a:ext cx="1065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  <a:endParaRPr lang="en-US" sz="3600" b="1" i="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DA2DEC8-225B-79E5-E8B7-3B08AF6623B8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6881407" y="278544"/>
            <a:ext cx="4789444" cy="381213"/>
          </a:xfrm>
        </p:spPr>
        <p:txBody>
          <a:bodyPr>
            <a:noAutofit/>
          </a:bodyPr>
          <a:lstStyle>
            <a:lvl1pPr marL="0" indent="0">
              <a:buNone/>
              <a:defRPr sz="2400" b="1" i="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Bullet Title 1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CCA55F2-E965-36DB-96C6-A21814F9E369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6881407" y="780778"/>
            <a:ext cx="4789444" cy="585785"/>
          </a:xfrm>
        </p:spPr>
        <p:txBody>
          <a:bodyPr>
            <a:noAutofit/>
          </a:bodyPr>
          <a:lstStyle>
            <a:lvl1pPr marL="0" indent="0">
              <a:buNone/>
              <a:defRPr sz="2000" b="0" i="0">
                <a:solidFill>
                  <a:srgbClr val="272525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0FF251C8-58D1-A6B3-EFA4-FF9753980DDF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6904268" y="1941238"/>
            <a:ext cx="4789444" cy="381213"/>
          </a:xfrm>
        </p:spPr>
        <p:txBody>
          <a:bodyPr>
            <a:noAutofit/>
          </a:bodyPr>
          <a:lstStyle>
            <a:lvl1pPr marL="0" indent="0">
              <a:buNone/>
              <a:defRPr sz="2400" b="1" i="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Bullet Title 2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0827945D-890E-61F2-EFBB-5E7298C59E3B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904268" y="2443472"/>
            <a:ext cx="4789444" cy="585785"/>
          </a:xfrm>
        </p:spPr>
        <p:txBody>
          <a:bodyPr>
            <a:noAutofit/>
          </a:bodyPr>
          <a:lstStyle>
            <a:lvl1pPr marL="0" indent="0">
              <a:buNone/>
              <a:defRPr lang="en-US" sz="2000" b="0" i="0" kern="1200" dirty="0">
                <a:solidFill>
                  <a:srgbClr val="272525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Content 2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071DE33-DECD-BD19-7FE0-6172E7EBB67E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6904268" y="3606292"/>
            <a:ext cx="4789444" cy="381213"/>
          </a:xfrm>
        </p:spPr>
        <p:txBody>
          <a:bodyPr>
            <a:noAutofit/>
          </a:bodyPr>
          <a:lstStyle>
            <a:lvl1pPr marL="0" indent="0">
              <a:buNone/>
              <a:defRPr sz="2400" b="1" i="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Bullet Title 3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A4483D93-1A49-28A3-2536-EEF732F28F2B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6904268" y="4108526"/>
            <a:ext cx="4789444" cy="585785"/>
          </a:xfrm>
        </p:spPr>
        <p:txBody>
          <a:bodyPr>
            <a:noAutofit/>
          </a:bodyPr>
          <a:lstStyle>
            <a:lvl1pPr marL="0" indent="0">
              <a:buNone/>
              <a:defRPr lang="en-US" sz="2000" b="0" i="0" kern="1200" dirty="0">
                <a:solidFill>
                  <a:srgbClr val="272525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Content 3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53846030-7824-AEAA-BBE8-E679BB051411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6904268" y="5257741"/>
            <a:ext cx="4789444" cy="381213"/>
          </a:xfrm>
        </p:spPr>
        <p:txBody>
          <a:bodyPr>
            <a:noAutofit/>
          </a:bodyPr>
          <a:lstStyle>
            <a:lvl1pPr marL="0" indent="0">
              <a:buNone/>
              <a:defRPr sz="2400" b="1" i="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Bullet Title 4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372826B7-A673-4929-BC32-60117B2254B2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6904268" y="5759975"/>
            <a:ext cx="4789444" cy="585785"/>
          </a:xfrm>
        </p:spPr>
        <p:txBody>
          <a:bodyPr>
            <a:noAutofit/>
          </a:bodyPr>
          <a:lstStyle>
            <a:lvl1pPr marL="0" indent="0">
              <a:buNone/>
              <a:defRPr lang="en-US" sz="2000" b="0" i="0" kern="1200" dirty="0">
                <a:solidFill>
                  <a:srgbClr val="272525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Content 4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3BA2C47-2FD8-F0B2-96DF-951889B2A982}"/>
              </a:ext>
            </a:extLst>
          </p:cNvPr>
          <p:cNvSpPr>
            <a:spLocks noGrp="1"/>
          </p:cNvSpPr>
          <p:nvPr>
            <p:ph type="body" sz="half" idx="18" hasCustomPrompt="1"/>
          </p:nvPr>
        </p:nvSpPr>
        <p:spPr>
          <a:xfrm>
            <a:off x="521149" y="1194844"/>
            <a:ext cx="4681515" cy="493861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6F7F7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26E12E9-5C4C-D926-B92E-1326175F82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149" y="299903"/>
            <a:ext cx="4681515" cy="67366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14ECB3-35D5-8318-C6CF-5DC241B2B2D4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614302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-CC-Recor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B558F9B-471C-CC6C-6148-1FEBE5CF98D7}"/>
              </a:ext>
            </a:extLst>
          </p:cNvPr>
          <p:cNvSpPr/>
          <p:nvPr/>
        </p:nvSpPr>
        <p:spPr>
          <a:xfrm>
            <a:off x="0" y="0"/>
            <a:ext cx="4040658" cy="6606295"/>
          </a:xfrm>
          <a:prstGeom prst="rect">
            <a:avLst/>
          </a:prstGeom>
          <a:gradFill flip="none" rotWithShape="1">
            <a:gsLst>
              <a:gs pos="0">
                <a:srgbClr val="306EB6"/>
              </a:gs>
              <a:gs pos="100000">
                <a:srgbClr val="26346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24A46A-3BAB-CE99-D4CD-FA2296CAAB5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244008" y="-24475"/>
            <a:ext cx="3925655" cy="663745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CB30996-7D18-1C18-CA2B-F031E226B379}"/>
              </a:ext>
            </a:extLst>
          </p:cNvPr>
          <p:cNvSpPr/>
          <p:nvPr/>
        </p:nvSpPr>
        <p:spPr>
          <a:xfrm>
            <a:off x="4046645" y="-46218"/>
            <a:ext cx="8151342" cy="66307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14E19-868D-BDC6-191A-0A2833C4118E}"/>
              </a:ext>
            </a:extLst>
          </p:cNvPr>
          <p:cNvSpPr txBox="1"/>
          <p:nvPr/>
        </p:nvSpPr>
        <p:spPr>
          <a:xfrm>
            <a:off x="4040658" y="2541564"/>
            <a:ext cx="8163316" cy="2859775"/>
          </a:xfrm>
          <a:prstGeom prst="rect">
            <a:avLst/>
          </a:prstGeom>
          <a:gradFill flip="none" rotWithShape="1">
            <a:gsLst>
              <a:gs pos="0">
                <a:srgbClr val="F1F7E5">
                  <a:alpha val="61961"/>
                </a:srgbClr>
              </a:gs>
              <a:gs pos="100000">
                <a:schemeClr val="accent2">
                  <a:alpha val="5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1D165965-333B-5134-0DB3-A3ED7F6A23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452" y="2848804"/>
            <a:ext cx="7722338" cy="461665"/>
          </a:xfrm>
        </p:spPr>
        <p:txBody>
          <a:bodyPr>
            <a:noAutofit/>
          </a:bodyPr>
          <a:lstStyle>
            <a:lvl1pPr>
              <a:defRPr sz="3200">
                <a:solidFill>
                  <a:srgbClr val="306EB6"/>
                </a:solidFill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0D4098A-80F3-3330-2C1E-989539363D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13451" y="3388962"/>
            <a:ext cx="4200223" cy="9017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Add Subtitle Here</a:t>
            </a:r>
            <a:br>
              <a:rPr lang="en-US" dirty="0"/>
            </a:br>
            <a:r>
              <a:rPr lang="en-US" dirty="0"/>
              <a:t>Add Date Here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1357CCD-A493-01E2-D447-05BE59C843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3452" y="4611476"/>
            <a:ext cx="7036538" cy="46166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Add Speaker Names 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B51FF7-9A51-64A6-A50E-54521CDC6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33" y="5401339"/>
            <a:ext cx="3207849" cy="98017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E6F74AF-6559-5F22-039C-02BAB1D54201}"/>
              </a:ext>
            </a:extLst>
          </p:cNvPr>
          <p:cNvSpPr txBox="1">
            <a:spLocks/>
          </p:cNvSpPr>
          <p:nvPr/>
        </p:nvSpPr>
        <p:spPr>
          <a:xfrm>
            <a:off x="253486" y="272565"/>
            <a:ext cx="2930377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r>
              <a:rPr lang="en-US" dirty="0">
                <a:solidFill>
                  <a:schemeClr val="accent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Welcome!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F4F56B-8A1C-3975-D84A-8B0885690E61}"/>
              </a:ext>
            </a:extLst>
          </p:cNvPr>
          <p:cNvSpPr txBox="1"/>
          <p:nvPr/>
        </p:nvSpPr>
        <p:spPr>
          <a:xfrm>
            <a:off x="253487" y="764142"/>
            <a:ext cx="3569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 will begin shortly.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This webinar will be recorded.</a:t>
            </a:r>
            <a:r>
              <a:rPr lang="en-US" dirty="0"/>
              <a:t>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B53E8F-1B5C-0587-4740-190778BAB236}"/>
              </a:ext>
            </a:extLst>
          </p:cNvPr>
          <p:cNvSpPr txBox="1"/>
          <p:nvPr/>
        </p:nvSpPr>
        <p:spPr>
          <a:xfrm>
            <a:off x="872107" y="1516057"/>
            <a:ext cx="2927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Type a message in chat if you need tech support.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A70310-8775-ACCE-2C3B-4807055B5300}"/>
              </a:ext>
            </a:extLst>
          </p:cNvPr>
          <p:cNvSpPr txBox="1"/>
          <p:nvPr/>
        </p:nvSpPr>
        <p:spPr>
          <a:xfrm>
            <a:off x="890033" y="2193730"/>
            <a:ext cx="2927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Click on Show Captions to turn on the automatic closed captions.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EE5DC3-81C5-A610-3D56-F7F0D5453D02}"/>
              </a:ext>
            </a:extLst>
          </p:cNvPr>
          <p:cNvSpPr/>
          <p:nvPr/>
        </p:nvSpPr>
        <p:spPr>
          <a:xfrm>
            <a:off x="283771" y="2359177"/>
            <a:ext cx="488689" cy="3647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CC</a:t>
            </a:r>
          </a:p>
        </p:txBody>
      </p:sp>
      <p:pic>
        <p:nvPicPr>
          <p:cNvPr id="27" name="Graphic 26" descr="Badge Question Mark outline">
            <a:extLst>
              <a:ext uri="{FF2B5EF4-FFF2-40B4-BE49-F238E27FC236}">
                <a16:creationId xmlns:a16="http://schemas.microsoft.com/office/drawing/2014/main" id="{22F497D7-91AD-F5B0-9B3E-7017F002D8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776" y="1483380"/>
            <a:ext cx="646331" cy="6463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0051107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-CC-NotRecor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B558F9B-471C-CC6C-6148-1FEBE5CF98D7}"/>
              </a:ext>
            </a:extLst>
          </p:cNvPr>
          <p:cNvSpPr/>
          <p:nvPr/>
        </p:nvSpPr>
        <p:spPr>
          <a:xfrm>
            <a:off x="0" y="0"/>
            <a:ext cx="4040658" cy="6606295"/>
          </a:xfrm>
          <a:prstGeom prst="rect">
            <a:avLst/>
          </a:prstGeom>
          <a:gradFill flip="none" rotWithShape="1">
            <a:gsLst>
              <a:gs pos="0">
                <a:srgbClr val="306EB6"/>
              </a:gs>
              <a:gs pos="100000">
                <a:srgbClr val="26346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24A46A-3BAB-CE99-D4CD-FA2296CAAB5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244008" y="-24475"/>
            <a:ext cx="3925655" cy="663745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CB30996-7D18-1C18-CA2B-F031E226B379}"/>
              </a:ext>
            </a:extLst>
          </p:cNvPr>
          <p:cNvSpPr/>
          <p:nvPr/>
        </p:nvSpPr>
        <p:spPr>
          <a:xfrm>
            <a:off x="4046645" y="-46218"/>
            <a:ext cx="8151342" cy="66307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14E19-868D-BDC6-191A-0A2833C4118E}"/>
              </a:ext>
            </a:extLst>
          </p:cNvPr>
          <p:cNvSpPr txBox="1"/>
          <p:nvPr/>
        </p:nvSpPr>
        <p:spPr>
          <a:xfrm>
            <a:off x="4040658" y="2541564"/>
            <a:ext cx="8163316" cy="2859775"/>
          </a:xfrm>
          <a:prstGeom prst="rect">
            <a:avLst/>
          </a:prstGeom>
          <a:gradFill flip="none" rotWithShape="1">
            <a:gsLst>
              <a:gs pos="0">
                <a:srgbClr val="F1F7E5">
                  <a:alpha val="61961"/>
                </a:srgbClr>
              </a:gs>
              <a:gs pos="100000">
                <a:schemeClr val="accent2">
                  <a:alpha val="5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B51FF7-9A51-64A6-A50E-54521CDC6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33" y="5401339"/>
            <a:ext cx="3207849" cy="98017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E6F74AF-6559-5F22-039C-02BAB1D54201}"/>
              </a:ext>
            </a:extLst>
          </p:cNvPr>
          <p:cNvSpPr txBox="1">
            <a:spLocks/>
          </p:cNvSpPr>
          <p:nvPr/>
        </p:nvSpPr>
        <p:spPr>
          <a:xfrm>
            <a:off x="253486" y="272565"/>
            <a:ext cx="2930377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r>
              <a:rPr lang="en-US" dirty="0">
                <a:solidFill>
                  <a:schemeClr val="accent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Welcome!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F4F56B-8A1C-3975-D84A-8B0885690E61}"/>
              </a:ext>
            </a:extLst>
          </p:cNvPr>
          <p:cNvSpPr txBox="1"/>
          <p:nvPr/>
        </p:nvSpPr>
        <p:spPr>
          <a:xfrm>
            <a:off x="253487" y="764142"/>
            <a:ext cx="3569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 will begin shortly.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B53E8F-1B5C-0587-4740-190778BAB236}"/>
              </a:ext>
            </a:extLst>
          </p:cNvPr>
          <p:cNvSpPr txBox="1"/>
          <p:nvPr/>
        </p:nvSpPr>
        <p:spPr>
          <a:xfrm>
            <a:off x="872107" y="1230307"/>
            <a:ext cx="2927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Type a message in chat if you need tech support.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A70310-8775-ACCE-2C3B-4807055B5300}"/>
              </a:ext>
            </a:extLst>
          </p:cNvPr>
          <p:cNvSpPr txBox="1"/>
          <p:nvPr/>
        </p:nvSpPr>
        <p:spPr>
          <a:xfrm>
            <a:off x="890033" y="1907980"/>
            <a:ext cx="2927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Click on Show Captions to turn on the automatic closed captions.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EE5DC3-81C5-A610-3D56-F7F0D5453D02}"/>
              </a:ext>
            </a:extLst>
          </p:cNvPr>
          <p:cNvSpPr/>
          <p:nvPr/>
        </p:nvSpPr>
        <p:spPr>
          <a:xfrm>
            <a:off x="283771" y="2073427"/>
            <a:ext cx="488689" cy="3647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CC</a:t>
            </a:r>
          </a:p>
        </p:txBody>
      </p:sp>
      <p:pic>
        <p:nvPicPr>
          <p:cNvPr id="27" name="Graphic 26" descr="Badge Question Mark outline">
            <a:extLst>
              <a:ext uri="{FF2B5EF4-FFF2-40B4-BE49-F238E27FC236}">
                <a16:creationId xmlns:a16="http://schemas.microsoft.com/office/drawing/2014/main" id="{22F497D7-91AD-F5B0-9B3E-7017F002D8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776" y="1197630"/>
            <a:ext cx="646331" cy="64633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60CF42B-AEAE-D6C1-3343-5B9B2644C1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452" y="2848804"/>
            <a:ext cx="7722338" cy="461665"/>
          </a:xfrm>
        </p:spPr>
        <p:txBody>
          <a:bodyPr>
            <a:noAutofit/>
          </a:bodyPr>
          <a:lstStyle>
            <a:lvl1pPr>
              <a:defRPr sz="3200">
                <a:solidFill>
                  <a:srgbClr val="306EB6"/>
                </a:solidFill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8" name="Text Placeholder 20">
            <a:extLst>
              <a:ext uri="{FF2B5EF4-FFF2-40B4-BE49-F238E27FC236}">
                <a16:creationId xmlns:a16="http://schemas.microsoft.com/office/drawing/2014/main" id="{41C4C3C8-67F0-EB61-A5BB-BC74CAFE36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13451" y="3388962"/>
            <a:ext cx="4200223" cy="9017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Add Subtitle Here</a:t>
            </a:r>
            <a:br>
              <a:rPr lang="en-US" dirty="0"/>
            </a:br>
            <a:r>
              <a:rPr lang="en-US" dirty="0"/>
              <a:t>Add Date Here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8932E6D0-79E3-1C83-F099-CA05D8E13DC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3452" y="4611476"/>
            <a:ext cx="7036538" cy="46166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Add Speaker Names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1609941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 Slide-CC-Recording-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B558F9B-471C-CC6C-6148-1FEBE5CF98D7}"/>
              </a:ext>
            </a:extLst>
          </p:cNvPr>
          <p:cNvSpPr/>
          <p:nvPr/>
        </p:nvSpPr>
        <p:spPr>
          <a:xfrm>
            <a:off x="0" y="0"/>
            <a:ext cx="4040658" cy="6606295"/>
          </a:xfrm>
          <a:prstGeom prst="rect">
            <a:avLst/>
          </a:prstGeom>
          <a:gradFill flip="none" rotWithShape="1">
            <a:gsLst>
              <a:gs pos="0">
                <a:srgbClr val="306EB6"/>
              </a:gs>
              <a:gs pos="100000">
                <a:srgbClr val="26346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24A46A-3BAB-CE99-D4CD-FA2296CAAB5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294038" y="39323"/>
            <a:ext cx="3875625" cy="655286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CB30996-7D18-1C18-CA2B-F031E226B379}"/>
              </a:ext>
            </a:extLst>
          </p:cNvPr>
          <p:cNvSpPr/>
          <p:nvPr/>
        </p:nvSpPr>
        <p:spPr>
          <a:xfrm>
            <a:off x="4040658" y="-24475"/>
            <a:ext cx="8151342" cy="65528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70F795-3A15-CD3D-2BBB-23F60142CA93}"/>
              </a:ext>
            </a:extLst>
          </p:cNvPr>
          <p:cNvSpPr txBox="1"/>
          <p:nvPr/>
        </p:nvSpPr>
        <p:spPr>
          <a:xfrm>
            <a:off x="4260320" y="3310824"/>
            <a:ext cx="6110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7252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Today’s Presenters: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EBE8138-614A-926B-7209-6D4709AA38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0320" y="1204070"/>
            <a:ext cx="7743832" cy="405414"/>
          </a:xfrm>
        </p:spPr>
        <p:txBody>
          <a:bodyPr>
            <a:noAutofit/>
          </a:bodyPr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95ED8455-064A-1169-5417-9CCC79D997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60320" y="1732771"/>
            <a:ext cx="4076700" cy="90170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Add Subtitle Here</a:t>
            </a:r>
            <a:br>
              <a:rPr lang="en-US" dirty="0"/>
            </a:br>
            <a:r>
              <a:rPr lang="en-US" dirty="0"/>
              <a:t>Add Date Here</a:t>
            </a:r>
          </a:p>
        </p:txBody>
      </p:sp>
      <p:sp>
        <p:nvSpPr>
          <p:cNvPr id="15" name="Text Placeholder 22">
            <a:extLst>
              <a:ext uri="{FF2B5EF4-FFF2-40B4-BE49-F238E27FC236}">
                <a16:creationId xmlns:a16="http://schemas.microsoft.com/office/drawing/2014/main" id="{A6906DA4-8939-9AE6-2F82-D59E0C70E6D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48168" y="5836015"/>
            <a:ext cx="1671573" cy="461665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Speaker 1</a:t>
            </a: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06472CD9-C703-06A8-B158-E8B3A52115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61261" y="5836015"/>
            <a:ext cx="1671573" cy="461665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Speaker 2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72C8C3A-5913-0610-54E9-A86D8DB9D22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24498" y="3926730"/>
            <a:ext cx="1727200" cy="172720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</a:t>
            </a:r>
          </a:p>
          <a:p>
            <a:r>
              <a:rPr lang="en-US" dirty="0"/>
              <a:t>Photo</a:t>
            </a:r>
          </a:p>
        </p:txBody>
      </p:sp>
      <p:sp>
        <p:nvSpPr>
          <p:cNvPr id="20" name="Picture Placeholder 17">
            <a:extLst>
              <a:ext uri="{FF2B5EF4-FFF2-40B4-BE49-F238E27FC236}">
                <a16:creationId xmlns:a16="http://schemas.microsoft.com/office/drawing/2014/main" id="{949B3B04-EA2D-CD03-BCB7-2B5AEE76B4E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33447" y="3926730"/>
            <a:ext cx="1727200" cy="172720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</a:t>
            </a:r>
          </a:p>
          <a:p>
            <a:r>
              <a:rPr lang="en-US" dirty="0"/>
              <a:t>Photo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CF9593-0593-9D96-E77C-5F3A381273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960" y="5345927"/>
            <a:ext cx="3207849" cy="98017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A3DBC73-FFF2-B31A-452A-49B17A4529FE}"/>
              </a:ext>
            </a:extLst>
          </p:cNvPr>
          <p:cNvSpPr txBox="1">
            <a:spLocks/>
          </p:cNvSpPr>
          <p:nvPr/>
        </p:nvSpPr>
        <p:spPr>
          <a:xfrm>
            <a:off x="253486" y="272565"/>
            <a:ext cx="2930377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r>
              <a:rPr lang="en-US" dirty="0">
                <a:solidFill>
                  <a:schemeClr val="accent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Welcome!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BF1433-719B-55AF-AB7E-A72A6344842D}"/>
              </a:ext>
            </a:extLst>
          </p:cNvPr>
          <p:cNvSpPr txBox="1"/>
          <p:nvPr/>
        </p:nvSpPr>
        <p:spPr>
          <a:xfrm>
            <a:off x="253487" y="764142"/>
            <a:ext cx="3569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 will begin shortly.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This webinar will be recorded.</a:t>
            </a:r>
            <a:r>
              <a:rPr lang="en-US" dirty="0"/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4C2BEB-0D7B-DBFB-4C94-2F956DDB0251}"/>
              </a:ext>
            </a:extLst>
          </p:cNvPr>
          <p:cNvSpPr txBox="1"/>
          <p:nvPr/>
        </p:nvSpPr>
        <p:spPr>
          <a:xfrm>
            <a:off x="872107" y="1516057"/>
            <a:ext cx="2927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Type a message in chat if you need tech support.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004477-64F8-A38F-612F-7CFB333CB06E}"/>
              </a:ext>
            </a:extLst>
          </p:cNvPr>
          <p:cNvSpPr txBox="1"/>
          <p:nvPr/>
        </p:nvSpPr>
        <p:spPr>
          <a:xfrm>
            <a:off x="890033" y="2193730"/>
            <a:ext cx="2927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Click on Show Captions to turn on the automatic closed captions.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222F03-785C-1142-BDE3-D12EB5CD7EB5}"/>
              </a:ext>
            </a:extLst>
          </p:cNvPr>
          <p:cNvSpPr/>
          <p:nvPr/>
        </p:nvSpPr>
        <p:spPr>
          <a:xfrm>
            <a:off x="283771" y="2359177"/>
            <a:ext cx="488689" cy="3647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CC</a:t>
            </a:r>
          </a:p>
        </p:txBody>
      </p:sp>
      <p:pic>
        <p:nvPicPr>
          <p:cNvPr id="17" name="Graphic 16" descr="Badge Question Mark outline">
            <a:extLst>
              <a:ext uri="{FF2B5EF4-FFF2-40B4-BE49-F238E27FC236}">
                <a16:creationId xmlns:a16="http://schemas.microsoft.com/office/drawing/2014/main" id="{BCF93E86-A81A-41DE-8536-B5F4823CBD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776" y="1483380"/>
            <a:ext cx="646331" cy="6463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162925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533BB-AA95-D30D-E762-ABD0DA06140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14147" y="1233488"/>
            <a:ext cx="5278651" cy="5192712"/>
          </a:xfrm>
        </p:spPr>
        <p:txBody>
          <a:bodyPr/>
          <a:lstStyle>
            <a:lvl1pPr>
              <a:defRPr>
                <a:solidFill>
                  <a:srgbClr val="272525"/>
                </a:solidFill>
              </a:defRPr>
            </a:lvl1pPr>
            <a:lvl2pPr>
              <a:defRPr>
                <a:solidFill>
                  <a:srgbClr val="272525"/>
                </a:solidFill>
              </a:defRPr>
            </a:lvl2pPr>
            <a:lvl3pPr>
              <a:defRPr>
                <a:solidFill>
                  <a:srgbClr val="272525"/>
                </a:solidFill>
              </a:defRPr>
            </a:lvl3pPr>
            <a:lvl4pPr>
              <a:defRPr>
                <a:solidFill>
                  <a:srgbClr val="272525"/>
                </a:solidFill>
              </a:defRPr>
            </a:lvl4pPr>
            <a:lvl5pPr>
              <a:defRPr>
                <a:solidFill>
                  <a:srgbClr val="27252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CFD02A0E-C17E-135D-42DA-C4F30325EB5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99202" y="1233488"/>
            <a:ext cx="5278651" cy="5294312"/>
          </a:xfrm>
        </p:spPr>
        <p:txBody>
          <a:bodyPr/>
          <a:lstStyle>
            <a:lvl1pPr>
              <a:defRPr>
                <a:solidFill>
                  <a:srgbClr val="272525"/>
                </a:solidFill>
              </a:defRPr>
            </a:lvl1pPr>
            <a:lvl2pPr>
              <a:defRPr>
                <a:solidFill>
                  <a:srgbClr val="272525"/>
                </a:solidFill>
              </a:defRPr>
            </a:lvl2pPr>
            <a:lvl3pPr>
              <a:defRPr>
                <a:solidFill>
                  <a:srgbClr val="272525"/>
                </a:solidFill>
              </a:defRPr>
            </a:lvl3pPr>
            <a:lvl4pPr>
              <a:defRPr>
                <a:solidFill>
                  <a:srgbClr val="272525"/>
                </a:solidFill>
              </a:defRPr>
            </a:lvl4pPr>
            <a:lvl5pPr>
              <a:defRPr>
                <a:solidFill>
                  <a:srgbClr val="27252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3F45B27-48C5-0BE9-3C6A-9D846C20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148" y="431799"/>
            <a:ext cx="10986449" cy="673669"/>
          </a:xfrm>
        </p:spPr>
        <p:txBody>
          <a:bodyPr/>
          <a:lstStyle/>
          <a:p>
            <a:r>
              <a:rPr lang="en-US" dirty="0"/>
              <a:t>Add Slide Title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B36E8B-AC23-4F90-0C93-9B0DC9FA2997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7361665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 Slide-CC-NotRecording-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B558F9B-471C-CC6C-6148-1FEBE5CF98D7}"/>
              </a:ext>
            </a:extLst>
          </p:cNvPr>
          <p:cNvSpPr/>
          <p:nvPr/>
        </p:nvSpPr>
        <p:spPr>
          <a:xfrm>
            <a:off x="0" y="0"/>
            <a:ext cx="4040658" cy="6606295"/>
          </a:xfrm>
          <a:prstGeom prst="rect">
            <a:avLst/>
          </a:prstGeom>
          <a:gradFill flip="none" rotWithShape="1">
            <a:gsLst>
              <a:gs pos="0">
                <a:srgbClr val="306EB6"/>
              </a:gs>
              <a:gs pos="100000">
                <a:srgbClr val="26346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24A46A-3BAB-CE99-D4CD-FA2296CAAB5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294038" y="39323"/>
            <a:ext cx="3875625" cy="655286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CB30996-7D18-1C18-CA2B-F031E226B379}"/>
              </a:ext>
            </a:extLst>
          </p:cNvPr>
          <p:cNvSpPr/>
          <p:nvPr/>
        </p:nvSpPr>
        <p:spPr>
          <a:xfrm>
            <a:off x="4040658" y="-24475"/>
            <a:ext cx="8151342" cy="65528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70F795-3A15-CD3D-2BBB-23F60142CA93}"/>
              </a:ext>
            </a:extLst>
          </p:cNvPr>
          <p:cNvSpPr txBox="1"/>
          <p:nvPr/>
        </p:nvSpPr>
        <p:spPr>
          <a:xfrm>
            <a:off x="4260320" y="3310824"/>
            <a:ext cx="6110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7252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Meet Today’s Presenters: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EBE8138-614A-926B-7209-6D4709AA38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0320" y="975470"/>
            <a:ext cx="7743832" cy="405414"/>
          </a:xfrm>
        </p:spPr>
        <p:txBody>
          <a:bodyPr>
            <a:noAutofit/>
          </a:bodyPr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95ED8455-064A-1169-5417-9CCC79D997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60320" y="1504171"/>
            <a:ext cx="4076700" cy="90170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Add Subtitle Here</a:t>
            </a:r>
            <a:br>
              <a:rPr lang="en-US" dirty="0"/>
            </a:br>
            <a:r>
              <a:rPr lang="en-US" dirty="0"/>
              <a:t>Add Date Here</a:t>
            </a:r>
          </a:p>
        </p:txBody>
      </p:sp>
      <p:sp>
        <p:nvSpPr>
          <p:cNvPr id="15" name="Text Placeholder 22">
            <a:extLst>
              <a:ext uri="{FF2B5EF4-FFF2-40B4-BE49-F238E27FC236}">
                <a16:creationId xmlns:a16="http://schemas.microsoft.com/office/drawing/2014/main" id="{A6906DA4-8939-9AE6-2F82-D59E0C70E6D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48168" y="5836015"/>
            <a:ext cx="1671573" cy="461665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Speaker 1</a:t>
            </a: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06472CD9-C703-06A8-B158-E8B3A52115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61261" y="5836015"/>
            <a:ext cx="1671573" cy="461665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Speaker 2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72C8C3A-5913-0610-54E9-A86D8DB9D22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24498" y="3926730"/>
            <a:ext cx="1727200" cy="172720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</a:t>
            </a:r>
          </a:p>
          <a:p>
            <a:r>
              <a:rPr lang="en-US" dirty="0"/>
              <a:t>Photo</a:t>
            </a:r>
          </a:p>
        </p:txBody>
      </p:sp>
      <p:sp>
        <p:nvSpPr>
          <p:cNvPr id="20" name="Picture Placeholder 17">
            <a:extLst>
              <a:ext uri="{FF2B5EF4-FFF2-40B4-BE49-F238E27FC236}">
                <a16:creationId xmlns:a16="http://schemas.microsoft.com/office/drawing/2014/main" id="{949B3B04-EA2D-CD03-BCB7-2B5AEE76B4E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33447" y="3926730"/>
            <a:ext cx="1727200" cy="172720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</a:t>
            </a:r>
          </a:p>
          <a:p>
            <a:r>
              <a:rPr lang="en-US" dirty="0"/>
              <a:t>Photo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CF9593-0593-9D96-E77C-5F3A381273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960" y="5345927"/>
            <a:ext cx="3207849" cy="98017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A3DBC73-FFF2-B31A-452A-49B17A4529FE}"/>
              </a:ext>
            </a:extLst>
          </p:cNvPr>
          <p:cNvSpPr txBox="1">
            <a:spLocks/>
          </p:cNvSpPr>
          <p:nvPr/>
        </p:nvSpPr>
        <p:spPr>
          <a:xfrm>
            <a:off x="253486" y="272565"/>
            <a:ext cx="2930377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r>
              <a:rPr lang="en-US" dirty="0">
                <a:solidFill>
                  <a:schemeClr val="accent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Welcome!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BF1433-719B-55AF-AB7E-A72A6344842D}"/>
              </a:ext>
            </a:extLst>
          </p:cNvPr>
          <p:cNvSpPr txBox="1"/>
          <p:nvPr/>
        </p:nvSpPr>
        <p:spPr>
          <a:xfrm>
            <a:off x="253487" y="764142"/>
            <a:ext cx="3569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 will begin shortly.</a:t>
            </a:r>
            <a:br>
              <a:rPr lang="en-US" b="1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4C2BEB-0D7B-DBFB-4C94-2F956DDB0251}"/>
              </a:ext>
            </a:extLst>
          </p:cNvPr>
          <p:cNvSpPr txBox="1"/>
          <p:nvPr/>
        </p:nvSpPr>
        <p:spPr>
          <a:xfrm>
            <a:off x="872107" y="1207447"/>
            <a:ext cx="2927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Type a message in chat if you need tech support.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004477-64F8-A38F-612F-7CFB333CB06E}"/>
              </a:ext>
            </a:extLst>
          </p:cNvPr>
          <p:cNvSpPr txBox="1"/>
          <p:nvPr/>
        </p:nvSpPr>
        <p:spPr>
          <a:xfrm>
            <a:off x="890033" y="1885120"/>
            <a:ext cx="2927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</a:rPr>
              <a:t>Click on Show Captions to turn on the automatic closed captions.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222F03-785C-1142-BDE3-D12EB5CD7EB5}"/>
              </a:ext>
            </a:extLst>
          </p:cNvPr>
          <p:cNvSpPr/>
          <p:nvPr/>
        </p:nvSpPr>
        <p:spPr>
          <a:xfrm>
            <a:off x="283771" y="2050567"/>
            <a:ext cx="488689" cy="3647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CC</a:t>
            </a:r>
          </a:p>
        </p:txBody>
      </p:sp>
      <p:pic>
        <p:nvPicPr>
          <p:cNvPr id="17" name="Graphic 16" descr="Badge Question Mark outline">
            <a:extLst>
              <a:ext uri="{FF2B5EF4-FFF2-40B4-BE49-F238E27FC236}">
                <a16:creationId xmlns:a16="http://schemas.microsoft.com/office/drawing/2014/main" id="{BCF93E86-A81A-41DE-8536-B5F4823CBD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776" y="1174770"/>
            <a:ext cx="646331" cy="6463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26988081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B558F9B-471C-CC6C-6148-1FEBE5CF98D7}"/>
              </a:ext>
            </a:extLst>
          </p:cNvPr>
          <p:cNvSpPr/>
          <p:nvPr/>
        </p:nvSpPr>
        <p:spPr>
          <a:xfrm>
            <a:off x="0" y="0"/>
            <a:ext cx="4040658" cy="6606295"/>
          </a:xfrm>
          <a:prstGeom prst="rect">
            <a:avLst/>
          </a:prstGeom>
          <a:gradFill flip="none" rotWithShape="1">
            <a:gsLst>
              <a:gs pos="0">
                <a:srgbClr val="306EB6"/>
              </a:gs>
              <a:gs pos="100000">
                <a:srgbClr val="26346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24A46A-3BAB-CE99-D4CD-FA2296CAAB5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244008" y="-24475"/>
            <a:ext cx="3925655" cy="663745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CB30996-7D18-1C18-CA2B-F031E226B379}"/>
              </a:ext>
            </a:extLst>
          </p:cNvPr>
          <p:cNvSpPr/>
          <p:nvPr/>
        </p:nvSpPr>
        <p:spPr>
          <a:xfrm>
            <a:off x="4040658" y="-24475"/>
            <a:ext cx="8151342" cy="66307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1D165965-333B-5134-0DB3-A3ED7F6A23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0366" y="2216423"/>
            <a:ext cx="7640377" cy="461665"/>
          </a:xfrm>
        </p:spPr>
        <p:txBody>
          <a:bodyPr>
            <a:noAutofit/>
          </a:bodyPr>
          <a:lstStyle>
            <a:lvl1pPr>
              <a:defRPr sz="3600">
                <a:solidFill>
                  <a:srgbClr val="306EB6"/>
                </a:solidFill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0D4098A-80F3-3330-2C1E-989539363D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90366" y="2756581"/>
            <a:ext cx="4076700" cy="901700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Add Subtitle Here</a:t>
            </a:r>
          </a:p>
          <a:p>
            <a:pPr lvl="0"/>
            <a:r>
              <a:rPr lang="en-US" dirty="0"/>
              <a:t>Add Date Here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1357CCD-A493-01E2-D447-05BE59C843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90366" y="3979095"/>
            <a:ext cx="5376862" cy="46166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231E20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Add Speaker Names 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B51FF7-9A51-64A6-A50E-54521CDC6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33" y="5401339"/>
            <a:ext cx="3207849" cy="9801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24317884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DD078702-A7EC-D257-38D4-13A70780384E}"/>
              </a:ext>
            </a:extLst>
          </p:cNvPr>
          <p:cNvGrpSpPr/>
          <p:nvPr/>
        </p:nvGrpSpPr>
        <p:grpSpPr>
          <a:xfrm>
            <a:off x="106680" y="1039939"/>
            <a:ext cx="11978640" cy="5298853"/>
            <a:chOff x="59590" y="434149"/>
            <a:chExt cx="11978640" cy="5298853"/>
          </a:xfrm>
        </p:grpSpPr>
        <p:pic>
          <p:nvPicPr>
            <p:cNvPr id="15" name="Google Shape;67;p1" title="Zoom Lower Options Bar Image">
              <a:extLst>
                <a:ext uri="{FF2B5EF4-FFF2-40B4-BE49-F238E27FC236}">
                  <a16:creationId xmlns:a16="http://schemas.microsoft.com/office/drawing/2014/main" id="{ECBED101-F851-5581-01EE-B8F9C9171994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9590" y="5074182"/>
              <a:ext cx="11978640" cy="58082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D7C703E-E3E0-288B-D235-CA495C0A1F61}"/>
                </a:ext>
              </a:extLst>
            </p:cNvPr>
            <p:cNvGrpSpPr/>
            <p:nvPr/>
          </p:nvGrpSpPr>
          <p:grpSpPr>
            <a:xfrm>
              <a:off x="4137544" y="5129321"/>
              <a:ext cx="4660487" cy="603681"/>
              <a:chOff x="3556463" y="5506015"/>
              <a:chExt cx="4660487" cy="603681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846FFCC1-0EE2-D6EA-E74C-D94197330D8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27147" r="43166" b="-15038"/>
              <a:stretch/>
            </p:blipFill>
            <p:spPr>
              <a:xfrm>
                <a:off x="3556463" y="5528875"/>
                <a:ext cx="2912918" cy="580821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4B48875D-EECC-2F16-23E3-D1A378A4023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82190" t="1" b="-16797"/>
              <a:stretch/>
            </p:blipFill>
            <p:spPr>
              <a:xfrm>
                <a:off x="6469381" y="5506015"/>
                <a:ext cx="1747569" cy="589703"/>
              </a:xfrm>
              <a:prstGeom prst="rect">
                <a:avLst/>
              </a:prstGeom>
            </p:spPr>
          </p:pic>
        </p:grpSp>
        <p:sp>
          <p:nvSpPr>
            <p:cNvPr id="16" name="Google Shape;70;p1" title="Highlight Circle">
              <a:extLst>
                <a:ext uri="{FF2B5EF4-FFF2-40B4-BE49-F238E27FC236}">
                  <a16:creationId xmlns:a16="http://schemas.microsoft.com/office/drawing/2014/main" id="{30B45200-094E-51AB-698B-CFF72EF1D8B0}"/>
                </a:ext>
              </a:extLst>
            </p:cNvPr>
            <p:cNvSpPr/>
            <p:nvPr/>
          </p:nvSpPr>
          <p:spPr>
            <a:xfrm>
              <a:off x="650832" y="5195562"/>
              <a:ext cx="274320" cy="274320"/>
            </a:xfrm>
            <a:prstGeom prst="ellipse">
              <a:avLst/>
            </a:prstGeom>
            <a:noFill/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accent4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7" name="Google Shape;71;p1" title="Highlight Box">
              <a:extLst>
                <a:ext uri="{FF2B5EF4-FFF2-40B4-BE49-F238E27FC236}">
                  <a16:creationId xmlns:a16="http://schemas.microsoft.com/office/drawing/2014/main" id="{7495F394-39A1-C3A8-2141-B4D6AE0F2EC4}"/>
                </a:ext>
              </a:extLst>
            </p:cNvPr>
            <p:cNvSpPr/>
            <p:nvPr/>
          </p:nvSpPr>
          <p:spPr>
            <a:xfrm>
              <a:off x="122912" y="5131332"/>
              <a:ext cx="1751608" cy="500811"/>
            </a:xfrm>
            <a:prstGeom prst="rect">
              <a:avLst/>
            </a:prstGeom>
            <a:noFill/>
            <a:ln w="57150" cap="flat" cmpd="sng">
              <a:solidFill>
                <a:srgbClr val="39BB4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75A22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8" name="Google Shape;74;p1">
              <a:extLst>
                <a:ext uri="{FF2B5EF4-FFF2-40B4-BE49-F238E27FC236}">
                  <a16:creationId xmlns:a16="http://schemas.microsoft.com/office/drawing/2014/main" id="{AD657C86-39CA-61C2-540F-52EC6918C9E4}"/>
                </a:ext>
              </a:extLst>
            </p:cNvPr>
            <p:cNvSpPr txBox="1"/>
            <p:nvPr/>
          </p:nvSpPr>
          <p:spPr>
            <a:xfrm>
              <a:off x="2765945" y="3146914"/>
              <a:ext cx="2743199" cy="18158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Click the </a:t>
              </a:r>
              <a:r>
                <a:rPr lang="en-US" sz="1400" b="1" i="0" u="none" strike="noStrike" cap="none" dirty="0">
                  <a:solidFill>
                    <a:srgbClr val="39B54A"/>
                  </a:solidFill>
                  <a:latin typeface="Open Sans"/>
                  <a:ea typeface="Open Sans"/>
                  <a:cs typeface="Open Sans"/>
                  <a:sym typeface="Open Sans"/>
                </a:rPr>
                <a:t>microphone icon </a:t>
              </a:r>
              <a:r>
                <a:rPr lang="en-US" sz="1400" b="0" i="0" u="none" strike="noStrike" cap="none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near the bottom of your screen to mute or unmute yourself. </a:t>
              </a:r>
              <a:endParaRPr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dirty="0">
                <a:solidFill>
                  <a:srgbClr val="F75A22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Click the </a:t>
              </a:r>
              <a:r>
                <a:rPr lang="en-US" sz="1400" b="1" dirty="0">
                  <a:solidFill>
                    <a:srgbClr val="39BB4A"/>
                  </a:solidFill>
                  <a:latin typeface="Open Sans"/>
                  <a:ea typeface="Open Sans"/>
                  <a:cs typeface="Open Sans"/>
                  <a:sym typeface="Open Sans"/>
                </a:rPr>
                <a:t>camera 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icon to turn on or turn off your camera.</a:t>
              </a:r>
              <a:endParaRPr sz="1400" dirty="0">
                <a:solidFill>
                  <a:srgbClr val="F75A22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171450" marR="0" lvl="0" indent="-825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9" name="Google Shape;75;p1" title="Use or Mute Your Microphone">
              <a:extLst>
                <a:ext uri="{FF2B5EF4-FFF2-40B4-BE49-F238E27FC236}">
                  <a16:creationId xmlns:a16="http://schemas.microsoft.com/office/drawing/2014/main" id="{A79A0B1D-740C-FDF8-F22F-5A3B18E2DC41}"/>
                </a:ext>
              </a:extLst>
            </p:cNvPr>
            <p:cNvSpPr txBox="1"/>
            <p:nvPr/>
          </p:nvSpPr>
          <p:spPr>
            <a:xfrm>
              <a:off x="2751175" y="2753651"/>
              <a:ext cx="2743200" cy="338554"/>
            </a:xfrm>
            <a:prstGeom prst="rect">
              <a:avLst/>
            </a:prstGeom>
            <a:solidFill>
              <a:schemeClr val="accent3"/>
            </a:solidFill>
            <a:ln w="381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>
              <a:defPPr>
                <a:defRPr lang="en-US"/>
              </a:defPPr>
              <a:lvl1pPr marR="0" lvl="0" indent="0" algn="ctr">
                <a:spcBef>
                  <a:spcPts val="0"/>
                </a:spcBef>
                <a:spcAft>
                  <a:spcPts val="0"/>
                </a:spcAft>
                <a:buNone/>
                <a:defRPr sz="1600" b="1">
                  <a:solidFill>
                    <a:schemeClr val="lt1"/>
                  </a:solidFill>
                  <a:latin typeface="+mj-lt"/>
                  <a:ea typeface="Open Sans"/>
                  <a:cs typeface="Open Sans"/>
                </a:defRPr>
              </a:lvl1pPr>
            </a:lstStyle>
            <a:p>
              <a:pPr lvl="0"/>
              <a:r>
                <a:rPr lang="en-US" dirty="0">
                  <a:sym typeface="Open Sans"/>
                </a:rPr>
                <a:t>Microphone &amp; Camera</a:t>
              </a:r>
              <a:endParaRPr dirty="0">
                <a:sym typeface="Open Sans"/>
              </a:endParaRPr>
            </a:p>
          </p:txBody>
        </p:sp>
        <p:pic>
          <p:nvPicPr>
            <p:cNvPr id="20" name="Google Shape;77;p1" title="Microphone Menu Image">
              <a:extLst>
                <a:ext uri="{FF2B5EF4-FFF2-40B4-BE49-F238E27FC236}">
                  <a16:creationId xmlns:a16="http://schemas.microsoft.com/office/drawing/2014/main" id="{BE2D2B12-A7D6-C963-89BD-D8C8E68822FE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85609" y="2685064"/>
              <a:ext cx="2133299" cy="24334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Google Shape;78;p1" title="Text Border Box">
              <a:extLst>
                <a:ext uri="{FF2B5EF4-FFF2-40B4-BE49-F238E27FC236}">
                  <a16:creationId xmlns:a16="http://schemas.microsoft.com/office/drawing/2014/main" id="{B11DA436-904C-44DB-26D9-53A8C56131F3}"/>
                </a:ext>
              </a:extLst>
            </p:cNvPr>
            <p:cNvSpPr/>
            <p:nvPr/>
          </p:nvSpPr>
          <p:spPr>
            <a:xfrm>
              <a:off x="9026942" y="772703"/>
              <a:ext cx="2743200" cy="4019109"/>
            </a:xfrm>
            <a:prstGeom prst="rect">
              <a:avLst/>
            </a:prstGeom>
            <a:noFill/>
            <a:ln w="25400" cap="flat" cmpd="sng">
              <a:solidFill>
                <a:srgbClr val="0038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22" name="Google Shape;79;p1">
              <a:extLst>
                <a:ext uri="{FF2B5EF4-FFF2-40B4-BE49-F238E27FC236}">
                  <a16:creationId xmlns:a16="http://schemas.microsoft.com/office/drawing/2014/main" id="{DE737E42-350A-ACC0-7886-38633C551B4D}"/>
                </a:ext>
              </a:extLst>
            </p:cNvPr>
            <p:cNvSpPr txBox="1"/>
            <p:nvPr/>
          </p:nvSpPr>
          <p:spPr>
            <a:xfrm>
              <a:off x="9029875" y="867543"/>
              <a:ext cx="2743200" cy="18158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Send a message for technology questions.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Click on the </a:t>
              </a:r>
              <a:r>
                <a:rPr lang="en-US" sz="1400" b="1" dirty="0">
                  <a:solidFill>
                    <a:srgbClr val="602D91"/>
                  </a:solidFill>
                  <a:latin typeface="Open Sans"/>
                  <a:ea typeface="Open Sans"/>
                  <a:cs typeface="Open Sans"/>
                  <a:sym typeface="Open Sans"/>
                </a:rPr>
                <a:t>Chat</a:t>
              </a:r>
              <a:r>
                <a:rPr lang="en-US" sz="1400" dirty="0">
                  <a:solidFill>
                    <a:srgbClr val="602D9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icon at the bottom of your screen to open the chat. Type in your question and press Enter for assistance. Click </a:t>
              </a:r>
              <a:r>
                <a:rPr lang="en-US" sz="1400" b="1" dirty="0">
                  <a:solidFill>
                    <a:srgbClr val="602D91"/>
                  </a:solidFill>
                  <a:latin typeface="Open Sans"/>
                  <a:ea typeface="Open Sans"/>
                  <a:cs typeface="Open Sans"/>
                  <a:sym typeface="Open Sans"/>
                </a:rPr>
                <a:t>Chat</a:t>
              </a:r>
              <a:r>
                <a:rPr lang="en-US" sz="1400" dirty="0">
                  <a:solidFill>
                    <a:srgbClr val="602D9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again to close the window.</a:t>
              </a:r>
              <a:endParaRPr dirty="0"/>
            </a:p>
          </p:txBody>
        </p:sp>
        <p:sp>
          <p:nvSpPr>
            <p:cNvPr id="23" name="Google Shape;80;p1">
              <a:extLst>
                <a:ext uri="{FF2B5EF4-FFF2-40B4-BE49-F238E27FC236}">
                  <a16:creationId xmlns:a16="http://schemas.microsoft.com/office/drawing/2014/main" id="{B0F3D419-0C9A-C244-B1B8-4409F3189148}"/>
                </a:ext>
              </a:extLst>
            </p:cNvPr>
            <p:cNvSpPr txBox="1"/>
            <p:nvPr/>
          </p:nvSpPr>
          <p:spPr>
            <a:xfrm>
              <a:off x="9029875" y="455141"/>
              <a:ext cx="2743200" cy="338554"/>
            </a:xfrm>
            <a:prstGeom prst="rect">
              <a:avLst/>
            </a:prstGeom>
            <a:solidFill>
              <a:schemeClr val="accent3"/>
            </a:solidFill>
            <a:ln w="381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>
              <a:defPPr>
                <a:defRPr lang="en-US"/>
              </a:defPPr>
              <a:lvl1pPr marR="0" lvl="0" indent="0" algn="ctr">
                <a:spcBef>
                  <a:spcPts val="0"/>
                </a:spcBef>
                <a:spcAft>
                  <a:spcPts val="0"/>
                </a:spcAft>
                <a:buNone/>
                <a:defRPr sz="1600" b="1">
                  <a:solidFill>
                    <a:schemeClr val="lt1"/>
                  </a:solidFill>
                  <a:latin typeface="+mj-lt"/>
                  <a:ea typeface="Open Sans"/>
                  <a:cs typeface="Open Sans"/>
                </a:defRPr>
              </a:lvl1pPr>
            </a:lstStyle>
            <a:p>
              <a:pPr lvl="0"/>
              <a:r>
                <a:rPr lang="en-US" dirty="0">
                  <a:sym typeface="Open Sans"/>
                </a:rPr>
                <a:t>Tech Support</a:t>
              </a:r>
              <a:endParaRPr dirty="0"/>
            </a:p>
          </p:txBody>
        </p:sp>
        <p:sp>
          <p:nvSpPr>
            <p:cNvPr id="26" name="Google Shape;83;p1">
              <a:extLst>
                <a:ext uri="{FF2B5EF4-FFF2-40B4-BE49-F238E27FC236}">
                  <a16:creationId xmlns:a16="http://schemas.microsoft.com/office/drawing/2014/main" id="{459571E8-8BC2-698D-10B5-2A0DC8FD9F28}"/>
                </a:ext>
              </a:extLst>
            </p:cNvPr>
            <p:cNvSpPr txBox="1"/>
            <p:nvPr/>
          </p:nvSpPr>
          <p:spPr>
            <a:xfrm>
              <a:off x="5892521" y="867543"/>
              <a:ext cx="2743200" cy="2462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Click the </a:t>
              </a:r>
              <a:r>
                <a:rPr lang="en-US" sz="1400" b="1" dirty="0">
                  <a:solidFill>
                    <a:srgbClr val="004E89"/>
                  </a:solidFill>
                  <a:latin typeface="Open Sans"/>
                  <a:ea typeface="Open Sans"/>
                  <a:cs typeface="Open Sans"/>
                  <a:sym typeface="Open Sans"/>
                </a:rPr>
                <a:t>Participants 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icon. Hover over your name, click </a:t>
              </a:r>
              <a:r>
                <a:rPr lang="en-US" sz="1400" b="1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More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, click </a:t>
              </a:r>
              <a:r>
                <a:rPr lang="en-US" sz="1400" b="1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Rename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, then enter your full name. </a:t>
              </a:r>
              <a:endParaRPr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If multiple people from your agency are sharing your login, please enter everyone’s names so we can take attendance. Click </a:t>
              </a:r>
              <a:r>
                <a:rPr lang="en-US" sz="1400" b="1" dirty="0">
                  <a:solidFill>
                    <a:srgbClr val="004E89"/>
                  </a:solidFill>
                  <a:latin typeface="Open Sans"/>
                  <a:ea typeface="Open Sans"/>
                  <a:cs typeface="Open Sans"/>
                  <a:sym typeface="Open Sans"/>
                </a:rPr>
                <a:t>Participants</a:t>
              </a:r>
              <a:r>
                <a:rPr lang="en-US" sz="1400" dirty="0">
                  <a:solidFill>
                    <a:srgbClr val="004E89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again to close the Participants window.</a:t>
              </a:r>
              <a:endParaRPr dirty="0"/>
            </a:p>
          </p:txBody>
        </p:sp>
        <p:sp>
          <p:nvSpPr>
            <p:cNvPr id="27" name="Google Shape;84;p1" title="Edit Your Name">
              <a:extLst>
                <a:ext uri="{FF2B5EF4-FFF2-40B4-BE49-F238E27FC236}">
                  <a16:creationId xmlns:a16="http://schemas.microsoft.com/office/drawing/2014/main" id="{48059E92-908A-5DDE-316C-14BE49AF1E04}"/>
                </a:ext>
              </a:extLst>
            </p:cNvPr>
            <p:cNvSpPr txBox="1"/>
            <p:nvPr/>
          </p:nvSpPr>
          <p:spPr>
            <a:xfrm>
              <a:off x="5892521" y="434149"/>
              <a:ext cx="2743200" cy="338554"/>
            </a:xfrm>
            <a:prstGeom prst="rect">
              <a:avLst/>
            </a:prstGeom>
            <a:solidFill>
              <a:schemeClr val="accent3"/>
            </a:solidFill>
            <a:ln w="381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>
              <a:defPPr>
                <a:defRPr lang="en-US"/>
              </a:defPPr>
              <a:lvl1pPr marR="0" lvl="0" indent="0" algn="ctr">
                <a:spcBef>
                  <a:spcPts val="0"/>
                </a:spcBef>
                <a:spcAft>
                  <a:spcPts val="0"/>
                </a:spcAft>
                <a:buNone/>
                <a:defRPr sz="1600" b="1">
                  <a:solidFill>
                    <a:schemeClr val="lt1"/>
                  </a:solidFill>
                  <a:latin typeface="+mj-lt"/>
                  <a:ea typeface="Open Sans"/>
                  <a:cs typeface="Open Sans"/>
                </a:defRPr>
              </a:lvl1pPr>
            </a:lstStyle>
            <a:p>
              <a:pPr lvl="0"/>
              <a:r>
                <a:rPr lang="en-US" dirty="0">
                  <a:sym typeface="Open Sans"/>
                </a:rPr>
                <a:t>Edit Your Name</a:t>
              </a:r>
              <a:endParaRPr dirty="0"/>
            </a:p>
          </p:txBody>
        </p:sp>
        <p:sp>
          <p:nvSpPr>
            <p:cNvPr id="28" name="Google Shape;86;p1">
              <a:extLst>
                <a:ext uri="{FF2B5EF4-FFF2-40B4-BE49-F238E27FC236}">
                  <a16:creationId xmlns:a16="http://schemas.microsoft.com/office/drawing/2014/main" id="{D6E48CFD-F0E7-74E3-06FD-274E76C0D757}"/>
                </a:ext>
              </a:extLst>
            </p:cNvPr>
            <p:cNvSpPr txBox="1"/>
            <p:nvPr/>
          </p:nvSpPr>
          <p:spPr>
            <a:xfrm>
              <a:off x="272481" y="867543"/>
              <a:ext cx="5238225" cy="16004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Click the </a:t>
              </a:r>
              <a:r>
                <a:rPr lang="en-US" sz="1400" b="1" dirty="0">
                  <a:solidFill>
                    <a:srgbClr val="C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arrow</a:t>
              </a:r>
              <a:r>
                <a:rPr lang="en-US" sz="1400" dirty="0">
                  <a:solidFill>
                    <a:schemeClr val="accent4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next to the </a:t>
              </a:r>
              <a:r>
                <a:rPr lang="en-US" sz="1400" b="1" dirty="0">
                  <a:solidFill>
                    <a:srgbClr val="39BB4A"/>
                  </a:solidFill>
                  <a:latin typeface="Open Sans"/>
                  <a:ea typeface="Open Sans"/>
                  <a:cs typeface="Open Sans"/>
                  <a:sym typeface="Open Sans"/>
                </a:rPr>
                <a:t>microphone</a:t>
              </a:r>
              <a:r>
                <a:rPr lang="en-US" sz="1400" dirty="0">
                  <a:solidFill>
                    <a:srgbClr val="39BB4A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icon to open audio controls. Select options to: </a:t>
              </a:r>
              <a:endParaRPr dirty="0"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Test or select your microphone and speakers.</a:t>
              </a:r>
              <a:endParaRPr dirty="0"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Char char="•"/>
              </a:pP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Use your phone if you don’t have a working microphone. Click </a:t>
              </a:r>
              <a:r>
                <a:rPr lang="en-US" sz="1400" b="1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Switch to Phone Audio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, call the number provided, and enter the meeting ID and participant ID provided when prompted. </a:t>
              </a:r>
              <a:endParaRPr dirty="0"/>
            </a:p>
          </p:txBody>
        </p:sp>
        <p:sp>
          <p:nvSpPr>
            <p:cNvPr id="29" name="Google Shape;87;p1" title="Audio Set Up Directions">
              <a:extLst>
                <a:ext uri="{FF2B5EF4-FFF2-40B4-BE49-F238E27FC236}">
                  <a16:creationId xmlns:a16="http://schemas.microsoft.com/office/drawing/2014/main" id="{5CF25919-EEF1-F9E7-9B04-31BFB7179FE6}"/>
                </a:ext>
              </a:extLst>
            </p:cNvPr>
            <p:cNvSpPr txBox="1"/>
            <p:nvPr/>
          </p:nvSpPr>
          <p:spPr>
            <a:xfrm>
              <a:off x="272481" y="465808"/>
              <a:ext cx="5221894" cy="338554"/>
            </a:xfrm>
            <a:prstGeom prst="rect">
              <a:avLst/>
            </a:prstGeom>
            <a:solidFill>
              <a:schemeClr val="accent3"/>
            </a:solidFill>
            <a:ln w="381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 kern="1200" dirty="0">
                  <a:solidFill>
                    <a:schemeClr val="lt1"/>
                  </a:solidFill>
                  <a:latin typeface="+mj-lt"/>
                  <a:ea typeface="Open Sans"/>
                  <a:cs typeface="Open Sans"/>
                  <a:sym typeface="Open Sans"/>
                </a:rPr>
                <a:t>Audio Controls</a:t>
              </a:r>
              <a:endParaRPr sz="1600" b="1" kern="1200" dirty="0">
                <a:solidFill>
                  <a:schemeClr val="lt1"/>
                </a:solidFill>
                <a:latin typeface="+mj-lt"/>
                <a:ea typeface="Open Sans"/>
                <a:cs typeface="Open Sans"/>
              </a:endParaRPr>
            </a:p>
          </p:txBody>
        </p:sp>
        <p:sp>
          <p:nvSpPr>
            <p:cNvPr id="10" name="Google Shape;84;p1" title="Edit Your Name">
              <a:extLst>
                <a:ext uri="{FF2B5EF4-FFF2-40B4-BE49-F238E27FC236}">
                  <a16:creationId xmlns:a16="http://schemas.microsoft.com/office/drawing/2014/main" id="{BE3284BC-0576-9250-340A-4A6D8B5E23DB}"/>
                </a:ext>
              </a:extLst>
            </p:cNvPr>
            <p:cNvSpPr txBox="1"/>
            <p:nvPr/>
          </p:nvSpPr>
          <p:spPr>
            <a:xfrm>
              <a:off x="5892521" y="3593873"/>
              <a:ext cx="2743200" cy="338554"/>
            </a:xfrm>
            <a:prstGeom prst="rect">
              <a:avLst/>
            </a:prstGeom>
            <a:solidFill>
              <a:schemeClr val="accent3"/>
            </a:solidFill>
            <a:ln w="381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>
              <a:defPPr>
                <a:defRPr lang="en-US"/>
              </a:defPPr>
              <a:lvl1pPr marR="0" lvl="0" indent="0" algn="ctr">
                <a:spcBef>
                  <a:spcPts val="0"/>
                </a:spcBef>
                <a:spcAft>
                  <a:spcPts val="0"/>
                </a:spcAft>
                <a:buNone/>
                <a:defRPr sz="1600" b="1">
                  <a:solidFill>
                    <a:schemeClr val="lt1"/>
                  </a:solidFill>
                  <a:latin typeface="+mj-lt"/>
                  <a:ea typeface="Open Sans"/>
                  <a:cs typeface="Open Sans"/>
                </a:defRPr>
              </a:lvl1pPr>
            </a:lstStyle>
            <a:p>
              <a:pPr lvl="0"/>
              <a:r>
                <a:rPr lang="en-US" dirty="0">
                  <a:sym typeface="Open Sans"/>
                </a:rPr>
                <a:t>Closed Captions</a:t>
              </a:r>
              <a:endParaRPr dirty="0"/>
            </a:p>
          </p:txBody>
        </p:sp>
        <p:sp>
          <p:nvSpPr>
            <p:cNvPr id="11" name="Google Shape;83;p1">
              <a:extLst>
                <a:ext uri="{FF2B5EF4-FFF2-40B4-BE49-F238E27FC236}">
                  <a16:creationId xmlns:a16="http://schemas.microsoft.com/office/drawing/2014/main" id="{0AB37EFC-7F06-00E4-E140-641344B28EC4}"/>
                </a:ext>
              </a:extLst>
            </p:cNvPr>
            <p:cNvSpPr txBox="1"/>
            <p:nvPr/>
          </p:nvSpPr>
          <p:spPr>
            <a:xfrm>
              <a:off x="5878892" y="4043155"/>
              <a:ext cx="2743200" cy="738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Click the </a:t>
              </a:r>
              <a:r>
                <a:rPr lang="en-US" sz="1400" b="1" dirty="0">
                  <a:solidFill>
                    <a:schemeClr val="accent4"/>
                  </a:solidFill>
                  <a:latin typeface="Open Sans"/>
                  <a:ea typeface="Open Sans"/>
                  <a:cs typeface="Open Sans"/>
                  <a:sym typeface="Open Sans"/>
                </a:rPr>
                <a:t>Show Captions</a:t>
              </a:r>
              <a:r>
                <a:rPr lang="en-US" sz="1400" b="1" dirty="0">
                  <a:solidFill>
                    <a:srgbClr val="004E89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en-US" sz="1400" dirty="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icon. Choose your language if prompted.</a:t>
              </a:r>
              <a:endParaRPr dirty="0"/>
            </a:p>
          </p:txBody>
        </p:sp>
        <p:sp>
          <p:nvSpPr>
            <p:cNvPr id="30" name="Google Shape;69;p1" title="Highlight Box">
              <a:extLst>
                <a:ext uri="{FF2B5EF4-FFF2-40B4-BE49-F238E27FC236}">
                  <a16:creationId xmlns:a16="http://schemas.microsoft.com/office/drawing/2014/main" id="{206F7373-FD7B-8B2E-C2D8-E9649BDC520D}"/>
                </a:ext>
              </a:extLst>
            </p:cNvPr>
            <p:cNvSpPr/>
            <p:nvPr/>
          </p:nvSpPr>
          <p:spPr>
            <a:xfrm>
              <a:off x="4318925" y="5108472"/>
              <a:ext cx="822614" cy="556062"/>
            </a:xfrm>
            <a:prstGeom prst="rect">
              <a:avLst/>
            </a:prstGeom>
            <a:noFill/>
            <a:ln w="57150" cap="flat" cmpd="sng">
              <a:solidFill>
                <a:srgbClr val="004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75A22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2" name="Google Shape;69;p1" title="Highlight Box">
              <a:extLst>
                <a:ext uri="{FF2B5EF4-FFF2-40B4-BE49-F238E27FC236}">
                  <a16:creationId xmlns:a16="http://schemas.microsoft.com/office/drawing/2014/main" id="{DA90B0BC-F761-6169-7BB2-9244D1301D48}"/>
                </a:ext>
              </a:extLst>
            </p:cNvPr>
            <p:cNvSpPr/>
            <p:nvPr/>
          </p:nvSpPr>
          <p:spPr>
            <a:xfrm>
              <a:off x="5355946" y="5108472"/>
              <a:ext cx="822614" cy="556062"/>
            </a:xfrm>
            <a:prstGeom prst="rect">
              <a:avLst/>
            </a:prstGeom>
            <a:noFill/>
            <a:ln w="571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75A22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3" name="Google Shape;69;p1" title="Highlight Box">
              <a:extLst>
                <a:ext uri="{FF2B5EF4-FFF2-40B4-BE49-F238E27FC236}">
                  <a16:creationId xmlns:a16="http://schemas.microsoft.com/office/drawing/2014/main" id="{5EA83807-C3FA-1E59-C259-73090D5AAAF1}"/>
                </a:ext>
              </a:extLst>
            </p:cNvPr>
            <p:cNvSpPr/>
            <p:nvPr/>
          </p:nvSpPr>
          <p:spPr>
            <a:xfrm>
              <a:off x="7050462" y="5108472"/>
              <a:ext cx="871902" cy="556062"/>
            </a:xfrm>
            <a:prstGeom prst="rect">
              <a:avLst/>
            </a:prstGeom>
            <a:noFill/>
            <a:ln w="5715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75A22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4" name="Google Shape;78;p1" title="Text Border Box">
              <a:extLst>
                <a:ext uri="{FF2B5EF4-FFF2-40B4-BE49-F238E27FC236}">
                  <a16:creationId xmlns:a16="http://schemas.microsoft.com/office/drawing/2014/main" id="{8D2592DC-C140-92C9-0B1D-3C703D27FEE9}"/>
                </a:ext>
              </a:extLst>
            </p:cNvPr>
            <p:cNvSpPr/>
            <p:nvPr/>
          </p:nvSpPr>
          <p:spPr>
            <a:xfrm>
              <a:off x="5899225" y="793552"/>
              <a:ext cx="2770617" cy="4169203"/>
            </a:xfrm>
            <a:prstGeom prst="rect">
              <a:avLst/>
            </a:prstGeom>
            <a:noFill/>
            <a:ln w="25400" cap="flat" cmpd="sng">
              <a:solidFill>
                <a:srgbClr val="0038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24" name="Google Shape;78;p1" title="Text Border Box">
              <a:extLst>
                <a:ext uri="{FF2B5EF4-FFF2-40B4-BE49-F238E27FC236}">
                  <a16:creationId xmlns:a16="http://schemas.microsoft.com/office/drawing/2014/main" id="{0FAA3D11-A11B-E136-B91D-D673F04200FE}"/>
                </a:ext>
              </a:extLst>
            </p:cNvPr>
            <p:cNvSpPr/>
            <p:nvPr/>
          </p:nvSpPr>
          <p:spPr>
            <a:xfrm>
              <a:off x="308993" y="772704"/>
              <a:ext cx="5192086" cy="1750100"/>
            </a:xfrm>
            <a:prstGeom prst="rect">
              <a:avLst/>
            </a:prstGeom>
            <a:noFill/>
            <a:ln w="25400" cap="flat" cmpd="sng">
              <a:solidFill>
                <a:srgbClr val="0038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25" name="Google Shape;78;p1" title="Text Border Box">
              <a:extLst>
                <a:ext uri="{FF2B5EF4-FFF2-40B4-BE49-F238E27FC236}">
                  <a16:creationId xmlns:a16="http://schemas.microsoft.com/office/drawing/2014/main" id="{4CB15D8E-D0F8-5531-4A2E-C2597C4F4E79}"/>
                </a:ext>
              </a:extLst>
            </p:cNvPr>
            <p:cNvSpPr/>
            <p:nvPr/>
          </p:nvSpPr>
          <p:spPr>
            <a:xfrm>
              <a:off x="2765945" y="2782257"/>
              <a:ext cx="2735134" cy="2074842"/>
            </a:xfrm>
            <a:prstGeom prst="rect">
              <a:avLst/>
            </a:prstGeom>
            <a:noFill/>
            <a:ln w="25400" cap="flat" cmpd="sng">
              <a:solidFill>
                <a:srgbClr val="0038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735917CD-9BB4-5D59-097C-24D895AD8B89}"/>
              </a:ext>
            </a:extLst>
          </p:cNvPr>
          <p:cNvSpPr txBox="1"/>
          <p:nvPr/>
        </p:nvSpPr>
        <p:spPr>
          <a:xfrm>
            <a:off x="319571" y="255550"/>
            <a:ext cx="6926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1"/>
                </a:solidFill>
                <a:latin typeface="+mj-lt"/>
              </a:rPr>
              <a:t>Zoom Information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1319225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79" y="274675"/>
            <a:ext cx="11776892" cy="1484456"/>
          </a:xfrm>
        </p:spPr>
        <p:txBody>
          <a:bodyPr anchor="b">
            <a:normAutofit/>
          </a:bodyPr>
          <a:lstStyle>
            <a:lvl1pPr algn="l"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" y="17732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599" b="5637"/>
          <a:stretch/>
        </p:blipFill>
        <p:spPr>
          <a:xfrm>
            <a:off x="7933509" y="2841808"/>
            <a:ext cx="4258492" cy="38828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05" y="5517969"/>
            <a:ext cx="3051048" cy="9601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954454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with Image">
  <p:cSld name="Title Slide with Image"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5"/>
          <p:cNvSpPr>
            <a:spLocks noGrp="1"/>
          </p:cNvSpPr>
          <p:nvPr>
            <p:ph type="pic" idx="2"/>
          </p:nvPr>
        </p:nvSpPr>
        <p:spPr>
          <a:xfrm>
            <a:off x="86715" y="86714"/>
            <a:ext cx="12018572" cy="6684572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5" name="Google Shape;25;p25"/>
          <p:cNvSpPr txBox="1">
            <a:spLocks noGrp="1"/>
          </p:cNvSpPr>
          <p:nvPr>
            <p:ph type="ctrTitle"/>
          </p:nvPr>
        </p:nvSpPr>
        <p:spPr>
          <a:xfrm>
            <a:off x="0" y="1768422"/>
            <a:ext cx="6840000" cy="2387600"/>
          </a:xfrm>
          <a:prstGeom prst="rect">
            <a:avLst/>
          </a:prstGeom>
          <a:solidFill>
            <a:schemeClr val="dk1">
              <a:alpha val="80000"/>
            </a:schemeClr>
          </a:solidFill>
          <a:ln>
            <a:noFill/>
          </a:ln>
        </p:spPr>
        <p:txBody>
          <a:bodyPr spcFirstLastPara="1" wrap="square" lIns="432000" tIns="0" rIns="432000" bIns="1440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rial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prstGeom prst="rect">
            <a:avLst/>
          </a:prstGeom>
          <a:solidFill>
            <a:schemeClr val="dk1">
              <a:alpha val="89411"/>
            </a:schemeClr>
          </a:solidFill>
          <a:ln>
            <a:noFill/>
          </a:ln>
        </p:spPr>
        <p:txBody>
          <a:bodyPr spcFirstLastPara="1" wrap="square" lIns="432000" tIns="14400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7975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>
  <p:cSld name="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body" idx="1"/>
          </p:nvPr>
        </p:nvSpPr>
        <p:spPr>
          <a:xfrm>
            <a:off x="432000" y="1152000"/>
            <a:ext cx="11340000" cy="46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ftr" idx="11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>
            <a:spLocks noGrp="1"/>
          </p:cNvSpPr>
          <p:nvPr>
            <p:ph type="sldNum" idx="12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86654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 Column">
  <p:cSld name="3 Colum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7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7"/>
          <p:cNvSpPr txBox="1">
            <a:spLocks noGrp="1"/>
          </p:cNvSpPr>
          <p:nvPr>
            <p:ph type="body" idx="1"/>
          </p:nvPr>
        </p:nvSpPr>
        <p:spPr>
          <a:xfrm>
            <a:off x="432000" y="1152000"/>
            <a:ext cx="3600000" cy="503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 txBox="1">
            <a:spLocks noGrp="1"/>
          </p:cNvSpPr>
          <p:nvPr>
            <p:ph type="ftr" idx="11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7"/>
          <p:cNvSpPr>
            <a:spLocks noGrp="1"/>
          </p:cNvSpPr>
          <p:nvPr>
            <p:ph type="sldNum" idx="12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body" idx="2"/>
          </p:nvPr>
        </p:nvSpPr>
        <p:spPr>
          <a:xfrm>
            <a:off x="4301550" y="1152000"/>
            <a:ext cx="3600450" cy="50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body" idx="3"/>
          </p:nvPr>
        </p:nvSpPr>
        <p:spPr>
          <a:xfrm>
            <a:off x="8171550" y="1152000"/>
            <a:ext cx="3600450" cy="50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0587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Numbers Option 1">
  <p:cSld name="Large Numbers Option 1"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body" idx="1"/>
          </p:nvPr>
        </p:nvSpPr>
        <p:spPr>
          <a:xfrm>
            <a:off x="906843" y="3429050"/>
            <a:ext cx="4522314" cy="2762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ftr" idx="11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>
            <a:spLocks noGrp="1"/>
          </p:cNvSpPr>
          <p:nvPr>
            <p:ph type="sldNum" idx="12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body" idx="2"/>
          </p:nvPr>
        </p:nvSpPr>
        <p:spPr>
          <a:xfrm>
            <a:off x="6774740" y="3429000"/>
            <a:ext cx="4522407" cy="2762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body" idx="3"/>
          </p:nvPr>
        </p:nvSpPr>
        <p:spPr>
          <a:xfrm>
            <a:off x="906463" y="2278063"/>
            <a:ext cx="4522787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8000"/>
              <a:buNone/>
              <a:defRPr sz="80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8000"/>
              <a:buNone/>
              <a:defRPr sz="8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8000"/>
              <a:buNone/>
              <a:defRPr sz="8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8000"/>
              <a:buNone/>
              <a:defRPr sz="8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8000"/>
              <a:buNone/>
              <a:defRPr sz="8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body" idx="4"/>
          </p:nvPr>
        </p:nvSpPr>
        <p:spPr>
          <a:xfrm>
            <a:off x="6762750" y="2278063"/>
            <a:ext cx="4522787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8000"/>
              <a:buNone/>
              <a:defRPr sz="80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31355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Image and Text">
  <p:cSld name="Large Image and Text"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9"/>
          <p:cNvSpPr txBox="1">
            <a:spLocks noGrp="1"/>
          </p:cNvSpPr>
          <p:nvPr>
            <p:ph type="ctrTitle"/>
          </p:nvPr>
        </p:nvSpPr>
        <p:spPr>
          <a:xfrm>
            <a:off x="84000" y="3517901"/>
            <a:ext cx="6012000" cy="1409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288000" tIns="0" rIns="432000" bIns="144000" anchor="b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rial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9"/>
          <p:cNvSpPr txBox="1">
            <a:spLocks noGrp="1"/>
          </p:cNvSpPr>
          <p:nvPr>
            <p:ph type="subTitle" idx="1"/>
          </p:nvPr>
        </p:nvSpPr>
        <p:spPr>
          <a:xfrm>
            <a:off x="84000" y="4927600"/>
            <a:ext cx="6012000" cy="184574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288000" tIns="144000" rIns="432000" bIns="0" anchor="t" anchorCtr="0">
            <a:no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0" name="Google Shape;80;p29"/>
          <p:cNvSpPr>
            <a:spLocks noGrp="1"/>
          </p:cNvSpPr>
          <p:nvPr>
            <p:ph type="sldNum" idx="12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29"/>
          <p:cNvSpPr>
            <a:spLocks noGrp="1"/>
          </p:cNvSpPr>
          <p:nvPr>
            <p:ph type="pic" idx="2"/>
          </p:nvPr>
        </p:nvSpPr>
        <p:spPr>
          <a:xfrm>
            <a:off x="84000" y="86714"/>
            <a:ext cx="6009285" cy="3431187"/>
          </a:xfrm>
          <a:prstGeom prst="rect">
            <a:avLst/>
          </a:prstGeom>
          <a:solidFill>
            <a:srgbClr val="333333"/>
          </a:solidFill>
          <a:ln>
            <a:noFill/>
          </a:ln>
        </p:spPr>
      </p:sp>
      <p:sp>
        <p:nvSpPr>
          <p:cNvPr id="83" name="Google Shape;83;p29"/>
          <p:cNvSpPr txBox="1">
            <a:spLocks noGrp="1"/>
          </p:cNvSpPr>
          <p:nvPr>
            <p:ph type="body" idx="3"/>
          </p:nvPr>
        </p:nvSpPr>
        <p:spPr>
          <a:xfrm>
            <a:off x="6464300" y="1152000"/>
            <a:ext cx="5307700" cy="46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7925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 Bullets">
  <p:cSld name="1_Image Bullet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0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0"/>
          <p:cNvSpPr txBox="1">
            <a:spLocks noGrp="1"/>
          </p:cNvSpPr>
          <p:nvPr>
            <p:ph type="ftr" idx="11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30"/>
          <p:cNvSpPr>
            <a:spLocks noGrp="1"/>
          </p:cNvSpPr>
          <p:nvPr>
            <p:ph type="sldNum" idx="12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30"/>
          <p:cNvSpPr txBox="1">
            <a:spLocks noGrp="1"/>
          </p:cNvSpPr>
          <p:nvPr>
            <p:ph type="body" idx="1"/>
          </p:nvPr>
        </p:nvSpPr>
        <p:spPr>
          <a:xfrm>
            <a:off x="2726075" y="4688112"/>
            <a:ext cx="2160588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30"/>
          <p:cNvSpPr txBox="1">
            <a:spLocks noGrp="1"/>
          </p:cNvSpPr>
          <p:nvPr>
            <p:ph type="body" idx="2"/>
          </p:nvPr>
        </p:nvSpPr>
        <p:spPr>
          <a:xfrm>
            <a:off x="5020543" y="4688112"/>
            <a:ext cx="2160588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30"/>
          <p:cNvSpPr txBox="1">
            <a:spLocks noGrp="1"/>
          </p:cNvSpPr>
          <p:nvPr>
            <p:ph type="body" idx="3"/>
          </p:nvPr>
        </p:nvSpPr>
        <p:spPr>
          <a:xfrm>
            <a:off x="7315012" y="4683647"/>
            <a:ext cx="2160588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30"/>
          <p:cNvSpPr txBox="1">
            <a:spLocks noGrp="1"/>
          </p:cNvSpPr>
          <p:nvPr>
            <p:ph type="body" idx="4"/>
          </p:nvPr>
        </p:nvSpPr>
        <p:spPr>
          <a:xfrm>
            <a:off x="9609481" y="4688112"/>
            <a:ext cx="2160588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30"/>
          <p:cNvSpPr txBox="1">
            <a:spLocks noGrp="1"/>
          </p:cNvSpPr>
          <p:nvPr>
            <p:ph type="body" idx="5"/>
          </p:nvPr>
        </p:nvSpPr>
        <p:spPr>
          <a:xfrm>
            <a:off x="431800" y="3926334"/>
            <a:ext cx="2160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30"/>
          <p:cNvSpPr txBox="1">
            <a:spLocks noGrp="1"/>
          </p:cNvSpPr>
          <p:nvPr>
            <p:ph type="body" idx="6"/>
          </p:nvPr>
        </p:nvSpPr>
        <p:spPr>
          <a:xfrm>
            <a:off x="2726076" y="3926335"/>
            <a:ext cx="2160587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30"/>
          <p:cNvSpPr txBox="1">
            <a:spLocks noGrp="1"/>
          </p:cNvSpPr>
          <p:nvPr>
            <p:ph type="body" idx="7"/>
          </p:nvPr>
        </p:nvSpPr>
        <p:spPr>
          <a:xfrm>
            <a:off x="5020543" y="3926335"/>
            <a:ext cx="2160588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30"/>
          <p:cNvSpPr txBox="1">
            <a:spLocks noGrp="1"/>
          </p:cNvSpPr>
          <p:nvPr>
            <p:ph type="body" idx="8"/>
          </p:nvPr>
        </p:nvSpPr>
        <p:spPr>
          <a:xfrm>
            <a:off x="7315013" y="3926335"/>
            <a:ext cx="2160587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30"/>
          <p:cNvSpPr txBox="1">
            <a:spLocks noGrp="1"/>
          </p:cNvSpPr>
          <p:nvPr>
            <p:ph type="body" idx="9"/>
          </p:nvPr>
        </p:nvSpPr>
        <p:spPr>
          <a:xfrm>
            <a:off x="9609481" y="3926335"/>
            <a:ext cx="2160588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30"/>
          <p:cNvSpPr txBox="1">
            <a:spLocks noGrp="1"/>
          </p:cNvSpPr>
          <p:nvPr>
            <p:ph type="body" idx="13"/>
          </p:nvPr>
        </p:nvSpPr>
        <p:spPr>
          <a:xfrm>
            <a:off x="432094" y="4683350"/>
            <a:ext cx="216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30"/>
          <p:cNvSpPr>
            <a:spLocks noGrp="1"/>
          </p:cNvSpPr>
          <p:nvPr>
            <p:ph type="pic" idx="14"/>
          </p:nvPr>
        </p:nvSpPr>
        <p:spPr>
          <a:xfrm>
            <a:off x="1086454" y="2358091"/>
            <a:ext cx="854075" cy="854075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30"/>
          <p:cNvSpPr>
            <a:spLocks noGrp="1"/>
          </p:cNvSpPr>
          <p:nvPr>
            <p:ph type="pic" idx="15"/>
          </p:nvPr>
        </p:nvSpPr>
        <p:spPr>
          <a:xfrm>
            <a:off x="3380176" y="2358091"/>
            <a:ext cx="854075" cy="854075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30"/>
          <p:cNvSpPr>
            <a:spLocks noGrp="1"/>
          </p:cNvSpPr>
          <p:nvPr>
            <p:ph type="pic" idx="16"/>
          </p:nvPr>
        </p:nvSpPr>
        <p:spPr>
          <a:xfrm>
            <a:off x="5673898" y="2358091"/>
            <a:ext cx="854075" cy="854075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30"/>
          <p:cNvSpPr>
            <a:spLocks noGrp="1"/>
          </p:cNvSpPr>
          <p:nvPr>
            <p:ph type="pic" idx="17"/>
          </p:nvPr>
        </p:nvSpPr>
        <p:spPr>
          <a:xfrm>
            <a:off x="7967620" y="2358091"/>
            <a:ext cx="854075" cy="854075"/>
          </a:xfrm>
          <a:prstGeom prst="rect">
            <a:avLst/>
          </a:prstGeom>
          <a:noFill/>
          <a:ln>
            <a:noFill/>
          </a:ln>
        </p:spPr>
      </p:sp>
      <p:sp>
        <p:nvSpPr>
          <p:cNvPr id="107" name="Google Shape;107;p30"/>
          <p:cNvSpPr>
            <a:spLocks noGrp="1"/>
          </p:cNvSpPr>
          <p:nvPr>
            <p:ph type="pic" idx="18"/>
          </p:nvPr>
        </p:nvSpPr>
        <p:spPr>
          <a:xfrm>
            <a:off x="10261341" y="2358091"/>
            <a:ext cx="854075" cy="854075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69414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mart Art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A2B14AED-5E7B-5FB4-17FE-593153B911FC}"/>
              </a:ext>
            </a:extLst>
          </p:cNvPr>
          <p:cNvSpPr>
            <a:spLocks noGrp="1"/>
          </p:cNvSpPr>
          <p:nvPr>
            <p:ph type="dgm" sz="quarter" idx="11"/>
          </p:nvPr>
        </p:nvSpPr>
        <p:spPr>
          <a:xfrm>
            <a:off x="614148" y="1251284"/>
            <a:ext cx="10986449" cy="5174916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B934576-44AB-A577-07B2-85B62BAD7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148" y="431799"/>
            <a:ext cx="10986449" cy="673669"/>
          </a:xfrm>
        </p:spPr>
        <p:txBody>
          <a:bodyPr/>
          <a:lstStyle/>
          <a:p>
            <a:r>
              <a:rPr lang="en-US" dirty="0"/>
              <a:t>Add Slide Title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48AC22-5794-F7B1-7403-7A23B912D54D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6563783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1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31"/>
          <p:cNvSpPr txBox="1">
            <a:spLocks noGrp="1"/>
          </p:cNvSpPr>
          <p:nvPr>
            <p:ph type="body" idx="1"/>
          </p:nvPr>
        </p:nvSpPr>
        <p:spPr>
          <a:xfrm>
            <a:off x="432000" y="1152000"/>
            <a:ext cx="5472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ftr" idx="11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1"/>
          <p:cNvSpPr>
            <a:spLocks noGrp="1"/>
          </p:cNvSpPr>
          <p:nvPr>
            <p:ph type="sldNum" idx="12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1" name="Google Shape;131;p31"/>
          <p:cNvSpPr txBox="1">
            <a:spLocks noGrp="1"/>
          </p:cNvSpPr>
          <p:nvPr>
            <p:ph type="body" idx="2"/>
          </p:nvPr>
        </p:nvSpPr>
        <p:spPr>
          <a:xfrm>
            <a:off x="6300384" y="1140847"/>
            <a:ext cx="5471616" cy="5036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92989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Half Image">
  <p:cSld name="Title Slide with Half Image">
    <p:bg>
      <p:bgPr>
        <a:solidFill>
          <a:schemeClr val="lt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2"/>
          <p:cNvSpPr>
            <a:spLocks noGrp="1"/>
          </p:cNvSpPr>
          <p:nvPr>
            <p:ph type="pic" idx="2"/>
          </p:nvPr>
        </p:nvSpPr>
        <p:spPr>
          <a:xfrm>
            <a:off x="86714" y="86714"/>
            <a:ext cx="6009285" cy="6684572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8" name="Google Shape;138;p32"/>
          <p:cNvSpPr txBox="1">
            <a:spLocks noGrp="1"/>
          </p:cNvSpPr>
          <p:nvPr>
            <p:ph type="ctrTitle"/>
          </p:nvPr>
        </p:nvSpPr>
        <p:spPr>
          <a:xfrm>
            <a:off x="6095999" y="86714"/>
            <a:ext cx="6009287" cy="4068402"/>
          </a:xfrm>
          <a:prstGeom prst="rect">
            <a:avLst/>
          </a:prstGeom>
          <a:solidFill>
            <a:schemeClr val="dk1">
              <a:alpha val="80000"/>
            </a:schemeClr>
          </a:solidFill>
          <a:ln>
            <a:noFill/>
          </a:ln>
        </p:spPr>
        <p:txBody>
          <a:bodyPr spcFirstLastPara="1" wrap="square" lIns="288000" tIns="0" rIns="432000" bIns="144000" anchor="b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rial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2"/>
          <p:cNvSpPr txBox="1">
            <a:spLocks noGrp="1"/>
          </p:cNvSpPr>
          <p:nvPr>
            <p:ph type="subTitle" idx="1"/>
          </p:nvPr>
        </p:nvSpPr>
        <p:spPr>
          <a:xfrm>
            <a:off x="6095999" y="4152672"/>
            <a:ext cx="6009287" cy="1818422"/>
          </a:xfrm>
          <a:prstGeom prst="rect">
            <a:avLst/>
          </a:prstGeom>
          <a:solidFill>
            <a:srgbClr val="F2F2F2">
              <a:alpha val="80000"/>
            </a:srgbClr>
          </a:solidFill>
          <a:ln>
            <a:noFill/>
          </a:ln>
        </p:spPr>
        <p:txBody>
          <a:bodyPr spcFirstLastPara="1" wrap="square" lIns="288000" tIns="144000" rIns="432000" bIns="0" anchor="t" anchorCtr="0">
            <a:no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0" name="Google Shape;140;p32"/>
          <p:cNvSpPr>
            <a:spLocks noGrp="1"/>
          </p:cNvSpPr>
          <p:nvPr>
            <p:ph type="sldNum" idx="12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88504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3 x Image Bullets Left">
  <p:cSld name="1_3 x Image Bullets Lef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3"/>
          <p:cNvSpPr>
            <a:spLocks noGrp="1"/>
          </p:cNvSpPr>
          <p:nvPr>
            <p:ph type="pic" idx="2"/>
          </p:nvPr>
        </p:nvSpPr>
        <p:spPr>
          <a:xfrm>
            <a:off x="1086454" y="2358091"/>
            <a:ext cx="854075" cy="854075"/>
          </a:xfrm>
          <a:prstGeom prst="rect">
            <a:avLst/>
          </a:prstGeom>
          <a:noFill/>
          <a:ln>
            <a:noFill/>
          </a:ln>
        </p:spPr>
      </p:sp>
      <p:sp>
        <p:nvSpPr>
          <p:cNvPr id="147" name="Google Shape;147;p33"/>
          <p:cNvSpPr>
            <a:spLocks noGrp="1"/>
          </p:cNvSpPr>
          <p:nvPr>
            <p:ph type="pic" idx="3"/>
          </p:nvPr>
        </p:nvSpPr>
        <p:spPr>
          <a:xfrm>
            <a:off x="3380176" y="2358091"/>
            <a:ext cx="854075" cy="854075"/>
          </a:xfrm>
          <a:prstGeom prst="rect">
            <a:avLst/>
          </a:prstGeom>
          <a:noFill/>
          <a:ln>
            <a:noFill/>
          </a:ln>
        </p:spPr>
      </p:sp>
      <p:sp>
        <p:nvSpPr>
          <p:cNvPr id="148" name="Google Shape;148;p33"/>
          <p:cNvSpPr>
            <a:spLocks noGrp="1"/>
          </p:cNvSpPr>
          <p:nvPr>
            <p:ph type="pic" idx="4"/>
          </p:nvPr>
        </p:nvSpPr>
        <p:spPr>
          <a:xfrm>
            <a:off x="5673898" y="2358091"/>
            <a:ext cx="854075" cy="854075"/>
          </a:xfrm>
          <a:prstGeom prst="rect">
            <a:avLst/>
          </a:prstGeom>
          <a:noFill/>
          <a:ln>
            <a:noFill/>
          </a:ln>
        </p:spPr>
      </p:sp>
      <p:sp>
        <p:nvSpPr>
          <p:cNvPr id="150" name="Google Shape;150;p33"/>
          <p:cNvSpPr>
            <a:spLocks noGrp="1"/>
          </p:cNvSpPr>
          <p:nvPr>
            <p:ph type="pic" idx="5"/>
          </p:nvPr>
        </p:nvSpPr>
        <p:spPr>
          <a:xfrm>
            <a:off x="7632650" y="86714"/>
            <a:ext cx="4472635" cy="6478538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51" name="Google Shape;151;p33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33"/>
          <p:cNvSpPr txBox="1">
            <a:spLocks noGrp="1"/>
          </p:cNvSpPr>
          <p:nvPr>
            <p:ph type="ftr" idx="11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3"/>
          <p:cNvSpPr txBox="1">
            <a:spLocks noGrp="1"/>
          </p:cNvSpPr>
          <p:nvPr>
            <p:ph type="body" idx="1"/>
          </p:nvPr>
        </p:nvSpPr>
        <p:spPr>
          <a:xfrm>
            <a:off x="2726075" y="4688112"/>
            <a:ext cx="2160588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33"/>
          <p:cNvSpPr txBox="1">
            <a:spLocks noGrp="1"/>
          </p:cNvSpPr>
          <p:nvPr>
            <p:ph type="body" idx="6"/>
          </p:nvPr>
        </p:nvSpPr>
        <p:spPr>
          <a:xfrm>
            <a:off x="5020543" y="4688112"/>
            <a:ext cx="2160588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3"/>
          <p:cNvSpPr txBox="1">
            <a:spLocks noGrp="1"/>
          </p:cNvSpPr>
          <p:nvPr>
            <p:ph type="body" idx="7"/>
          </p:nvPr>
        </p:nvSpPr>
        <p:spPr>
          <a:xfrm>
            <a:off x="431800" y="3926334"/>
            <a:ext cx="21600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33"/>
          <p:cNvSpPr txBox="1">
            <a:spLocks noGrp="1"/>
          </p:cNvSpPr>
          <p:nvPr>
            <p:ph type="body" idx="8"/>
          </p:nvPr>
        </p:nvSpPr>
        <p:spPr>
          <a:xfrm>
            <a:off x="2726076" y="3926335"/>
            <a:ext cx="2160587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33"/>
          <p:cNvSpPr txBox="1">
            <a:spLocks noGrp="1"/>
          </p:cNvSpPr>
          <p:nvPr>
            <p:ph type="body" idx="9"/>
          </p:nvPr>
        </p:nvSpPr>
        <p:spPr>
          <a:xfrm>
            <a:off x="5020543" y="3926335"/>
            <a:ext cx="2160588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33"/>
          <p:cNvSpPr txBox="1">
            <a:spLocks noGrp="1"/>
          </p:cNvSpPr>
          <p:nvPr>
            <p:ph type="body" idx="13"/>
          </p:nvPr>
        </p:nvSpPr>
        <p:spPr>
          <a:xfrm>
            <a:off x="432094" y="4683350"/>
            <a:ext cx="216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33"/>
          <p:cNvSpPr>
            <a:spLocks noGrp="1"/>
          </p:cNvSpPr>
          <p:nvPr>
            <p:ph type="sldNum" idx="12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79712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3 x Image Bullets Right">
  <p:cSld name="2_3 x Image Bullets Right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4"/>
          <p:cNvSpPr>
            <a:spLocks noGrp="1"/>
          </p:cNvSpPr>
          <p:nvPr>
            <p:ph type="pic" idx="2"/>
          </p:nvPr>
        </p:nvSpPr>
        <p:spPr>
          <a:xfrm>
            <a:off x="105351" y="496139"/>
            <a:ext cx="6208364" cy="6275148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70" name="Google Shape;170;p34"/>
          <p:cNvSpPr txBox="1">
            <a:spLocks noGrp="1"/>
          </p:cNvSpPr>
          <p:nvPr>
            <p:ph type="title"/>
          </p:nvPr>
        </p:nvSpPr>
        <p:spPr>
          <a:xfrm>
            <a:off x="6830329" y="774519"/>
            <a:ext cx="4703542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34"/>
          <p:cNvSpPr txBox="1">
            <a:spLocks noGrp="1"/>
          </p:cNvSpPr>
          <p:nvPr>
            <p:ph type="ftr" idx="11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34"/>
          <p:cNvSpPr txBox="1">
            <a:spLocks noGrp="1"/>
          </p:cNvSpPr>
          <p:nvPr>
            <p:ph type="body" idx="1"/>
          </p:nvPr>
        </p:nvSpPr>
        <p:spPr>
          <a:xfrm>
            <a:off x="8600987" y="2018027"/>
            <a:ext cx="30024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3" name="Google Shape;173;p34"/>
          <p:cNvSpPr txBox="1">
            <a:spLocks noGrp="1"/>
          </p:cNvSpPr>
          <p:nvPr>
            <p:ph type="body" idx="3"/>
          </p:nvPr>
        </p:nvSpPr>
        <p:spPr>
          <a:xfrm>
            <a:off x="8709969" y="3635997"/>
            <a:ext cx="30024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4" name="Google Shape;174;p34"/>
          <p:cNvSpPr txBox="1">
            <a:spLocks noGrp="1"/>
          </p:cNvSpPr>
          <p:nvPr>
            <p:ph type="body" idx="4"/>
          </p:nvPr>
        </p:nvSpPr>
        <p:spPr>
          <a:xfrm>
            <a:off x="8709969" y="5095505"/>
            <a:ext cx="30024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9" name="Google Shape;179;p34"/>
          <p:cNvSpPr>
            <a:spLocks noGrp="1"/>
          </p:cNvSpPr>
          <p:nvPr>
            <p:ph type="sldNum" idx="12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8" name="Google Shape;188;p34"/>
          <p:cNvSpPr>
            <a:spLocks noGrp="1"/>
          </p:cNvSpPr>
          <p:nvPr>
            <p:ph type="pic" idx="5"/>
          </p:nvPr>
        </p:nvSpPr>
        <p:spPr>
          <a:xfrm>
            <a:off x="7405874" y="4835817"/>
            <a:ext cx="691688" cy="691688"/>
          </a:xfrm>
          <a:prstGeom prst="rect">
            <a:avLst/>
          </a:prstGeom>
          <a:noFill/>
          <a:ln>
            <a:noFill/>
          </a:ln>
        </p:spPr>
      </p:sp>
      <p:sp>
        <p:nvSpPr>
          <p:cNvPr id="189" name="Google Shape;189;p34"/>
          <p:cNvSpPr>
            <a:spLocks noGrp="1"/>
          </p:cNvSpPr>
          <p:nvPr>
            <p:ph type="pic" idx="6"/>
          </p:nvPr>
        </p:nvSpPr>
        <p:spPr>
          <a:xfrm>
            <a:off x="7405874" y="3271181"/>
            <a:ext cx="691688" cy="691688"/>
          </a:xfrm>
          <a:prstGeom prst="rect">
            <a:avLst/>
          </a:prstGeom>
          <a:noFill/>
          <a:ln>
            <a:noFill/>
          </a:ln>
        </p:spPr>
      </p:sp>
      <p:sp>
        <p:nvSpPr>
          <p:cNvPr id="190" name="Google Shape;190;p34"/>
          <p:cNvSpPr>
            <a:spLocks noGrp="1"/>
          </p:cNvSpPr>
          <p:nvPr>
            <p:ph type="pic" idx="7"/>
          </p:nvPr>
        </p:nvSpPr>
        <p:spPr>
          <a:xfrm rot="10800000" flipH="1">
            <a:off x="7224396" y="2521965"/>
            <a:ext cx="720944" cy="243943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5816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o backgrou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6BF0A39-A21B-77A3-38CA-202DB030B4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148" y="431799"/>
            <a:ext cx="10986449" cy="673669"/>
          </a:xfrm>
        </p:spPr>
        <p:txBody>
          <a:bodyPr/>
          <a:lstStyle/>
          <a:p>
            <a:r>
              <a:rPr lang="en-US" dirty="0"/>
              <a:t>Add Slide Title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127B12-B45C-7F19-1D8F-5E2A4DE229B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4363" y="1214438"/>
            <a:ext cx="11122025" cy="5211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48AC9B-0FEE-E253-F628-788C22B644FE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39664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AA76516-CD11-A9F5-2C1F-E6162FF48C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148" y="431799"/>
            <a:ext cx="10986449" cy="673669"/>
          </a:xfrm>
        </p:spPr>
        <p:txBody>
          <a:bodyPr/>
          <a:lstStyle/>
          <a:p>
            <a:r>
              <a:rPr lang="en-US" dirty="0"/>
              <a:t>Add Slide Title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6FB0BE-C981-69C9-9413-70FF78CD1FC4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837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533BB-AA95-D30D-E762-ABD0DA06140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04800" y="381000"/>
            <a:ext cx="11582400" cy="6146800"/>
          </a:xfrm>
        </p:spPr>
        <p:txBody>
          <a:bodyPr/>
          <a:lstStyle>
            <a:lvl1pPr>
              <a:defRPr>
                <a:solidFill>
                  <a:srgbClr val="272525"/>
                </a:solidFill>
              </a:defRPr>
            </a:lvl1pPr>
            <a:lvl2pPr>
              <a:defRPr>
                <a:solidFill>
                  <a:srgbClr val="272525"/>
                </a:solidFill>
              </a:defRPr>
            </a:lvl2pPr>
            <a:lvl3pPr>
              <a:defRPr>
                <a:solidFill>
                  <a:srgbClr val="272525"/>
                </a:solidFill>
              </a:defRPr>
            </a:lvl3pPr>
            <a:lvl4pPr>
              <a:defRPr>
                <a:solidFill>
                  <a:srgbClr val="272525"/>
                </a:solidFill>
              </a:defRPr>
            </a:lvl4pPr>
            <a:lvl5pPr>
              <a:defRPr>
                <a:solidFill>
                  <a:srgbClr val="272525"/>
                </a:solidFill>
              </a:defRPr>
            </a:lvl5pPr>
          </a:lstStyle>
          <a:p>
            <a:pPr lvl="0"/>
            <a:r>
              <a:rPr lang="en-US" dirty="0"/>
              <a:t>Insert Any Content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011F01-B689-A5AD-10AA-D911B4091601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445272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Photo [righ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F4A92B-E0F8-425C-239B-A3BB8EB6FA17}"/>
              </a:ext>
            </a:extLst>
          </p:cNvPr>
          <p:cNvSpPr/>
          <p:nvPr/>
        </p:nvSpPr>
        <p:spPr>
          <a:xfrm>
            <a:off x="8652387" y="-1"/>
            <a:ext cx="3539613" cy="6613451"/>
          </a:xfrm>
          <a:prstGeom prst="rect">
            <a:avLst/>
          </a:prstGeom>
          <a:solidFill>
            <a:srgbClr val="306E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46B61BC-E77F-F905-CD63-254D2DA921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88662" y="572729"/>
            <a:ext cx="3727450" cy="5712542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D0BEFF-8065-90A7-8E2C-F5238CAD3D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4670" y="572730"/>
            <a:ext cx="5681330" cy="390060"/>
          </a:xfrm>
        </p:spPr>
        <p:txBody>
          <a:bodyPr anchor="ctr"/>
          <a:lstStyle>
            <a:lvl1pPr>
              <a:defRPr sz="3200" b="1" i="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F19EBA0C-F72D-A837-0187-FFF6AE37F7F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14670" y="1107816"/>
            <a:ext cx="5681330" cy="517745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27252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8A41F5-AFB8-30BD-6B66-F14AB4EE6305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378690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Photo [lef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F4A92B-E0F8-425C-239B-A3BB8EB6FA17}"/>
              </a:ext>
            </a:extLst>
          </p:cNvPr>
          <p:cNvSpPr/>
          <p:nvPr/>
        </p:nvSpPr>
        <p:spPr>
          <a:xfrm>
            <a:off x="0" y="0"/>
            <a:ext cx="3539613" cy="6602819"/>
          </a:xfrm>
          <a:prstGeom prst="rect">
            <a:avLst/>
          </a:prstGeom>
          <a:solidFill>
            <a:srgbClr val="306E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46B61BC-E77F-F905-CD63-254D2DA921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50014" y="572729"/>
            <a:ext cx="3727450" cy="5712542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D521A4-AFAC-7BB6-F8A9-9067FB255F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572729"/>
            <a:ext cx="5681330" cy="390060"/>
          </a:xfrm>
        </p:spPr>
        <p:txBody>
          <a:bodyPr anchor="ctr"/>
          <a:lstStyle>
            <a:lvl1pPr>
              <a:defRPr sz="3200" b="1" i="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69E9A81E-3132-B817-A671-DF0C87CD098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0" y="1107815"/>
            <a:ext cx="5681330" cy="517745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27252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384F3B-6B66-8683-12A0-4835001EFAC6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124637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Photo Collage [lef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F4A92B-E0F8-425C-239B-A3BB8EB6FA17}"/>
              </a:ext>
            </a:extLst>
          </p:cNvPr>
          <p:cNvSpPr/>
          <p:nvPr/>
        </p:nvSpPr>
        <p:spPr>
          <a:xfrm>
            <a:off x="4267200" y="0"/>
            <a:ext cx="707923" cy="6613451"/>
          </a:xfrm>
          <a:prstGeom prst="rect">
            <a:avLst/>
          </a:prstGeom>
          <a:solidFill>
            <a:srgbClr val="306E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46B61BC-E77F-F905-CD63-254D2DA921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428568"/>
            <a:ext cx="4267200" cy="4184883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Picture Placeholder 10">
            <a:extLst>
              <a:ext uri="{FF2B5EF4-FFF2-40B4-BE49-F238E27FC236}">
                <a16:creationId xmlns:a16="http://schemas.microsoft.com/office/drawing/2014/main" id="{83B6AEE1-F009-D876-8CC2-E0E6C2B8D6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24580"/>
            <a:ext cx="2133600" cy="2453148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7A1ECB12-CC51-6E9E-DD6C-64F3F1F90B1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33600" y="-24580"/>
            <a:ext cx="2133600" cy="2453148"/>
          </a:xfrm>
          <a:solidFill>
            <a:schemeClr val="bg1"/>
          </a:solidFill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17BC42F-3A72-E4E5-BEAB-5BC4F46D33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87656" y="593995"/>
            <a:ext cx="5681330" cy="390060"/>
          </a:xfrm>
        </p:spPr>
        <p:txBody>
          <a:bodyPr anchor="ctr"/>
          <a:lstStyle>
            <a:lvl1pPr>
              <a:defRPr sz="3200" b="1" i="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Add Slide Title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E0E0C7D-4659-47B0-AA57-87CCC2861B6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87656" y="1129081"/>
            <a:ext cx="5681330" cy="517745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27252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content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9D347E-E361-AB49-2703-6B35AD35A8B9}"/>
              </a:ext>
            </a:extLst>
          </p:cNvPr>
          <p:cNvSpPr txBox="1"/>
          <p:nvPr/>
        </p:nvSpPr>
        <p:spPr>
          <a:xfrm>
            <a:off x="11600597" y="6602819"/>
            <a:ext cx="35077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923B185-1156-4148-8E5E-2CD7020AF9BA}" type="slidenum">
              <a:rPr lang="en-US" sz="1050" smtClean="0"/>
              <a:t>‹#›</a:t>
            </a:fld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25324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705F9A-3BD8-5F16-C50C-F9DDC8E54B14}"/>
              </a:ext>
            </a:extLst>
          </p:cNvPr>
          <p:cNvSpPr/>
          <p:nvPr/>
        </p:nvSpPr>
        <p:spPr>
          <a:xfrm>
            <a:off x="8132064" y="6602819"/>
            <a:ext cx="4059936" cy="255181"/>
          </a:xfrm>
          <a:prstGeom prst="rect">
            <a:avLst/>
          </a:prstGeom>
          <a:solidFill>
            <a:srgbClr val="FBAC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F7F067-716C-0031-7255-99B8A03B3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797" y="365125"/>
            <a:ext cx="10972800" cy="7676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773A3-D942-BD1A-72F2-9E6EAB567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797" y="1132764"/>
            <a:ext cx="10972800" cy="5044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AEF3AE-7939-B5FE-7D7A-9416F36E0FC6}"/>
              </a:ext>
            </a:extLst>
          </p:cNvPr>
          <p:cNvSpPr/>
          <p:nvPr/>
        </p:nvSpPr>
        <p:spPr>
          <a:xfrm>
            <a:off x="0" y="6602819"/>
            <a:ext cx="4059936" cy="255181"/>
          </a:xfrm>
          <a:prstGeom prst="rect">
            <a:avLst/>
          </a:prstGeom>
          <a:solidFill>
            <a:srgbClr val="F15F2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6CEC3-1EFA-2C60-955F-A155DA9A1F94}"/>
              </a:ext>
            </a:extLst>
          </p:cNvPr>
          <p:cNvSpPr/>
          <p:nvPr/>
        </p:nvSpPr>
        <p:spPr>
          <a:xfrm>
            <a:off x="4040040" y="6602819"/>
            <a:ext cx="4093173" cy="255181"/>
          </a:xfrm>
          <a:prstGeom prst="rect">
            <a:avLst/>
          </a:prstGeom>
          <a:solidFill>
            <a:srgbClr val="A2CB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35"/>
    </p:custDataLst>
    <p:extLst>
      <p:ext uri="{BB962C8B-B14F-4D97-AF65-F5344CB8AC3E}">
        <p14:creationId xmlns:p14="http://schemas.microsoft.com/office/powerpoint/2010/main" val="198596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  <p:sldLayoutId id="2147483707" r:id="rId20"/>
    <p:sldLayoutId id="2147483708" r:id="rId21"/>
    <p:sldLayoutId id="2147483709" r:id="rId22"/>
    <p:sldLayoutId id="2147483710" r:id="rId23"/>
    <p:sldLayoutId id="2147483711" r:id="rId24"/>
    <p:sldLayoutId id="2147483712" r:id="rId25"/>
    <p:sldLayoutId id="2147483713" r:id="rId26"/>
    <p:sldLayoutId id="2147483714" r:id="rId27"/>
    <p:sldLayoutId id="2147483715" r:id="rId28"/>
    <p:sldLayoutId id="2147483716" r:id="rId29"/>
    <p:sldLayoutId id="2147483717" r:id="rId30"/>
    <p:sldLayoutId id="2147483718" r:id="rId31"/>
    <p:sldLayoutId id="2147483719" r:id="rId32"/>
    <p:sldLayoutId id="2147483720" r:id="rId3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306EB6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D33B20-B1D9-BBA2-D210-B9A3A343F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357" y="1"/>
            <a:ext cx="4028303" cy="6614550"/>
          </a:xfrm>
          <a:prstGeom prst="rect">
            <a:avLst/>
          </a:prstGeom>
          <a:solidFill>
            <a:srgbClr val="2E6E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55E1CB-7CA4-0823-4E88-20F489D142C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3632" y="370705"/>
            <a:ext cx="6067168" cy="95147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ELA Lines of Inquiry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4FE890EE-0BE2-B865-80EC-B39117CE9C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452549" y="1869991"/>
            <a:ext cx="6989807" cy="95147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272525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272525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272525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272525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272525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7346F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  <a:sym typeface="Arial"/>
              </a:rPr>
              <a:t>Economics 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7346F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  <a:sym typeface="Arial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7346F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  <a:sym typeface="Arial"/>
              </a:rPr>
              <a:t>Lesson 1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7346F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  <a:sym typeface="Arial"/>
              </a:rPr>
            </a:b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7346F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  <a:sym typeface="Arial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27346F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  <a:sym typeface="Arial"/>
              </a:rPr>
              <a:t>Factors of Production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27346F"/>
              </a:solidFill>
              <a:effectLst/>
              <a:uLnTx/>
              <a:uFillTx/>
              <a:latin typeface="+mj-lt"/>
              <a:ea typeface="+mn-ea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001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B54DE-2E59-ABE9-CA58-E8702BCD2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8912F34D-4D2E-43C1-3882-F9F8FD839A3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Guided Practice – Activity </a:t>
            </a:r>
            <a:r>
              <a:rPr lang="en-US" dirty="0">
                <a:sym typeface="Arial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306EB6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j-cs"/>
              <a:sym typeface="Arial"/>
            </a:endParaRPr>
          </a:p>
        </p:txBody>
      </p:sp>
      <p:pic>
        <p:nvPicPr>
          <p:cNvPr id="4098" name="Picture 2" descr="Bar graph titled &quot;Number of Aurora College Commuter Students by Postsecondary Major&quot; but does not show any labels of the bars nor numbers in the Y axis. ">
            <a:extLst>
              <a:ext uri="{FF2B5EF4-FFF2-40B4-BE49-F238E27FC236}">
                <a16:creationId xmlns:a16="http://schemas.microsoft.com/office/drawing/2014/main" id="{4171BA05-87C3-FD58-9D64-2F35B014B7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6" b="9182"/>
          <a:stretch/>
        </p:blipFill>
        <p:spPr bwMode="auto">
          <a:xfrm>
            <a:off x="2242867" y="1310256"/>
            <a:ext cx="8201667" cy="460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138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86A72-789C-2218-6B73-F6E00D313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66AA8B30-51A7-F549-312D-CB43ECDB8E7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Guided Practice – Activity </a:t>
            </a:r>
            <a:r>
              <a:rPr lang="en-US" dirty="0">
                <a:sym typeface="Arial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306EB6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j-cs"/>
              <a:sym typeface="Arial"/>
            </a:endParaRPr>
          </a:p>
        </p:txBody>
      </p:sp>
      <p:pic>
        <p:nvPicPr>
          <p:cNvPr id="4098" name="Picture 2" descr="Bar graph titled &quot;Number of Aurora College Commuter Students by Postsecondary Major.&quot; Business major: 125. Education major: 25. Science major: 30. Engineering major 45. Health Care major: 185. ">
            <a:extLst>
              <a:ext uri="{FF2B5EF4-FFF2-40B4-BE49-F238E27FC236}">
                <a16:creationId xmlns:a16="http://schemas.microsoft.com/office/drawing/2014/main" id="{9B613DFA-ABF4-3DDE-D0B3-3445FA860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465" y="1310256"/>
            <a:ext cx="8697070" cy="5073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807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FD4FC5-2E36-2397-3458-066226D3D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816BBFDF-992E-B6C8-6F9A-D4C1EF91E2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Guided Practice – Activity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588E3E-7713-C643-AFEB-ECAD41C142A4}"/>
              </a:ext>
            </a:extLst>
          </p:cNvPr>
          <p:cNvSpPr txBox="1"/>
          <p:nvPr/>
        </p:nvSpPr>
        <p:spPr>
          <a:xfrm>
            <a:off x="8374874" y="1770019"/>
            <a:ext cx="355833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4488" indent="-344488" rtl="0" fontAlgn="base">
              <a:buFont typeface="+mj-lt"/>
              <a:buAutoNum type="arabicPeriod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 What do you notice about this image?</a:t>
            </a:r>
          </a:p>
          <a:p>
            <a:pPr marL="344488" indent="-344488" rtl="0" fontAlgn="base">
              <a:buFont typeface="+mj-lt"/>
              <a:buAutoNum type="arabicPeriod"/>
            </a:pPr>
            <a:endParaRPr lang="en-US" sz="28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344488" indent="-344488" rtl="0" fontAlgn="base">
              <a:buFont typeface="+mj-lt"/>
              <a:buAutoNum type="arabicPeriod" startAt="2"/>
            </a:pPr>
            <a:r>
              <a:rPr lang="en-US" sz="2800" i="0" u="none" strike="noStrik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questions do you have about this image?</a:t>
            </a:r>
          </a:p>
        </p:txBody>
      </p:sp>
      <p:pic>
        <p:nvPicPr>
          <p:cNvPr id="5122" name="Picture 2" descr="A graph with a red line">
            <a:extLst>
              <a:ext uri="{FF2B5EF4-FFF2-40B4-BE49-F238E27FC236}">
                <a16:creationId xmlns:a16="http://schemas.microsoft.com/office/drawing/2014/main" id="{C4766DB2-7BF2-09C1-7911-D084E0AAF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655" y="1770019"/>
            <a:ext cx="6698141" cy="4007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300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1AED51-AFB8-3CB7-C425-1B6A0FEB9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ACE2B0CF-A6F5-75E3-AA77-F1E5234B652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Guided Practice – Activity 3</a:t>
            </a:r>
          </a:p>
        </p:txBody>
      </p:sp>
      <p:pic>
        <p:nvPicPr>
          <p:cNvPr id="6146" name="Picture 2" descr="A graph with a line going up with the title &quot;Yearly Profits for Bella's Bakery.&quot; ">
            <a:extLst>
              <a:ext uri="{FF2B5EF4-FFF2-40B4-BE49-F238E27FC236}">
                <a16:creationId xmlns:a16="http://schemas.microsoft.com/office/drawing/2014/main" id="{153FFEA3-DC7B-1042-A38B-613FC0667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751" y="1334309"/>
            <a:ext cx="6425871" cy="501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894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87C26C-8495-01AA-FBB5-B5BD9453E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A5F6176B-AFB4-212C-A5F8-1ADE82E9300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Guided Practice – Activity 3</a:t>
            </a:r>
          </a:p>
        </p:txBody>
      </p:sp>
      <p:pic>
        <p:nvPicPr>
          <p:cNvPr id="7170" name="Picture 2" descr="A graph with red lines with the title &quot;Yearly Profits for Bella's Bakery.&quot; The Y axis in dollars and the X axis is labeled with the years 2018-2023. ">
            <a:extLst>
              <a:ext uri="{FF2B5EF4-FFF2-40B4-BE49-F238E27FC236}">
                <a16:creationId xmlns:a16="http://schemas.microsoft.com/office/drawing/2014/main" id="{690DE37D-FB14-06DA-915F-BC289AF75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976" y="1304925"/>
            <a:ext cx="7912047" cy="525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86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F68A5-7B73-AD73-4001-E47EC3D7E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76EFAB74-28BF-1F34-7260-3A5F32B9DF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Exit Ticket</a:t>
            </a:r>
          </a:p>
        </p:txBody>
      </p:sp>
      <p:sp>
        <p:nvSpPr>
          <p:cNvPr id="2" name="Google Shape;535;p3">
            <a:extLst>
              <a:ext uri="{FF2B5EF4-FFF2-40B4-BE49-F238E27FC236}">
                <a16:creationId xmlns:a16="http://schemas.microsoft.com/office/drawing/2014/main" id="{157828B0-9631-B469-2D9C-566949D4716C}"/>
              </a:ext>
            </a:extLst>
          </p:cNvPr>
          <p:cNvSpPr txBox="1">
            <a:spLocks/>
          </p:cNvSpPr>
          <p:nvPr/>
        </p:nvSpPr>
        <p:spPr>
          <a:xfrm>
            <a:off x="838200" y="1791512"/>
            <a:ext cx="10933800" cy="4488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Review today’s objectives and then complete the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+mn-lt"/>
              </a:rPr>
              <a:t>Exit Ticket.</a:t>
            </a:r>
            <a:endParaRPr lang="en-US" dirty="0">
              <a:latin typeface="+mn-lt"/>
            </a:endParaRPr>
          </a:p>
          <a:p>
            <a:pPr marL="0" indent="0" rtl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+mn-lt"/>
              </a:rPr>
              <a:t>By the end of the lesson, you should be able to …</a:t>
            </a:r>
            <a:endParaRPr lang="en-US" b="0" dirty="0">
              <a:effectLst/>
              <a:latin typeface="+mn-lt"/>
            </a:endParaRPr>
          </a:p>
          <a:p>
            <a:pPr marL="914400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Work with partners to summarize and rewrite a paragraph of text in your words.   </a:t>
            </a:r>
          </a:p>
          <a:p>
            <a:pPr marL="914400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Identify the four factors of production and examples of each.  </a:t>
            </a:r>
          </a:p>
          <a:p>
            <a:pPr marL="914400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Interpret information in graphs to answer data-specific questions.</a:t>
            </a:r>
          </a:p>
          <a:p>
            <a:pPr marL="266700" indent="-152400">
              <a:lnSpc>
                <a:spcPct val="100000"/>
              </a:lnSpc>
              <a:buClr>
                <a:srgbClr val="3F3F3F"/>
              </a:buClr>
              <a:buSzPts val="1800"/>
              <a:buFont typeface="Arial" panose="020B0604020202020204" pitchFamily="34" charset="0"/>
              <a:buNone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369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436407F1-3FB4-EDE8-0584-66DB728934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Introduction</a:t>
            </a:r>
          </a:p>
        </p:txBody>
      </p:sp>
      <p:sp>
        <p:nvSpPr>
          <p:cNvPr id="4" name="Google Shape;525;p2">
            <a:extLst>
              <a:ext uri="{FF2B5EF4-FFF2-40B4-BE49-F238E27FC236}">
                <a16:creationId xmlns:a16="http://schemas.microsoft.com/office/drawing/2014/main" id="{271A3C13-C5B6-C751-D916-85C6D2D0CDE8}"/>
              </a:ext>
            </a:extLst>
          </p:cNvPr>
          <p:cNvSpPr txBox="1">
            <a:spLocks/>
          </p:cNvSpPr>
          <p:nvPr/>
        </p:nvSpPr>
        <p:spPr>
          <a:xfrm>
            <a:off x="1196536" y="1889258"/>
            <a:ext cx="9798928" cy="346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3F3F3F"/>
              </a:buClr>
              <a:buSzPts val="2800"/>
              <a:buNone/>
            </a:pPr>
            <a:r>
              <a:rPr lang="en-US" sz="3600" dirty="0"/>
              <a:t>What comes to mind when you hear the phrase “opening a business”?</a:t>
            </a: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677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436407F1-3FB4-EDE8-0584-66DB728934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Lesson Objectives</a:t>
            </a:r>
          </a:p>
        </p:txBody>
      </p:sp>
      <p:sp>
        <p:nvSpPr>
          <p:cNvPr id="2" name="Google Shape;535;p3">
            <a:extLst>
              <a:ext uri="{FF2B5EF4-FFF2-40B4-BE49-F238E27FC236}">
                <a16:creationId xmlns:a16="http://schemas.microsoft.com/office/drawing/2014/main" id="{DCE41098-25B7-D9C3-8609-39CFDFD4964C}"/>
              </a:ext>
            </a:extLst>
          </p:cNvPr>
          <p:cNvSpPr txBox="1">
            <a:spLocks/>
          </p:cNvSpPr>
          <p:nvPr/>
        </p:nvSpPr>
        <p:spPr>
          <a:xfrm>
            <a:off x="838200" y="1584478"/>
            <a:ext cx="10515600" cy="228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+mn-lt"/>
              </a:rPr>
              <a:t>By the end of the lesson, you should be able to …</a:t>
            </a:r>
            <a:endParaRPr lang="en-US" b="0" dirty="0">
              <a:effectLst/>
              <a:latin typeface="+mn-lt"/>
            </a:endParaRPr>
          </a:p>
          <a:p>
            <a:pPr marL="690563" rtl="0" fontAlgn="base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Work with partners to summarize and rewrite a paragraph of text in your words.   </a:t>
            </a:r>
          </a:p>
          <a:p>
            <a:pPr marL="690563" rtl="0" fontAlgn="base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Identify the four factors of production and examples of each.  </a:t>
            </a:r>
          </a:p>
          <a:p>
            <a:pPr marL="690563">
              <a:lnSpc>
                <a:spcPct val="100000"/>
              </a:lnSpc>
              <a:spcBef>
                <a:spcPts val="1800"/>
              </a:spcBef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Interpret information in graphs to answer data-specific questions.  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6215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E0134-1C52-06FE-559F-56CAF09DF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9CFDAB00-AD93-3463-FCB9-777D1B03203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In Your Own Words Activity</a:t>
            </a:r>
          </a:p>
        </p:txBody>
      </p:sp>
      <p:sp>
        <p:nvSpPr>
          <p:cNvPr id="2" name="Google Shape;535;p3">
            <a:extLst>
              <a:ext uri="{FF2B5EF4-FFF2-40B4-BE49-F238E27FC236}">
                <a16:creationId xmlns:a16="http://schemas.microsoft.com/office/drawing/2014/main" id="{D4B4D512-87F1-4F08-BDD8-B018CB6A18EA}"/>
              </a:ext>
            </a:extLst>
          </p:cNvPr>
          <p:cNvSpPr txBox="1">
            <a:spLocks/>
          </p:cNvSpPr>
          <p:nvPr/>
        </p:nvSpPr>
        <p:spPr>
          <a:xfrm>
            <a:off x="838200" y="1584478"/>
            <a:ext cx="10515600" cy="228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+mn-lt"/>
              </a:rPr>
              <a:t>Directions:  </a:t>
            </a:r>
            <a:endParaRPr lang="en-US" b="1" dirty="0">
              <a:effectLst/>
              <a:latin typeface="+mn-lt"/>
            </a:endParaRPr>
          </a:p>
          <a:p>
            <a:pPr marL="690563" rtl="0" fontAlgn="base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 Using your group’s paragraph assignments, work together to rewrite your paragraph in your own words. </a:t>
            </a:r>
          </a:p>
          <a:p>
            <a:pPr marL="1138238" lvl="1" rtl="0" fontAlgn="base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a. You may look up unknown words or ask each other for help.</a:t>
            </a:r>
          </a:p>
          <a:p>
            <a:pPr marL="690563" rtl="0" fontAlgn="base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 Select someone from your group to share your rewritten paragraph with the whole class.</a:t>
            </a:r>
          </a:p>
        </p:txBody>
      </p:sp>
    </p:spTree>
    <p:extLst>
      <p:ext uri="{BB962C8B-B14F-4D97-AF65-F5344CB8AC3E}">
        <p14:creationId xmlns:p14="http://schemas.microsoft.com/office/powerpoint/2010/main" val="282202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4BA87-E176-B743-D155-585834256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1C1FFFAB-71C2-95C8-C441-339A62326CA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In Your Own Words Example</a:t>
            </a:r>
          </a:p>
        </p:txBody>
      </p:sp>
      <p:sp>
        <p:nvSpPr>
          <p:cNvPr id="2" name="Google Shape;535;p3">
            <a:extLst>
              <a:ext uri="{FF2B5EF4-FFF2-40B4-BE49-F238E27FC236}">
                <a16:creationId xmlns:a16="http://schemas.microsoft.com/office/drawing/2014/main" id="{A307616B-4226-40FB-F69A-BC44B910E3AB}"/>
              </a:ext>
            </a:extLst>
          </p:cNvPr>
          <p:cNvSpPr txBox="1">
            <a:spLocks/>
          </p:cNvSpPr>
          <p:nvPr/>
        </p:nvSpPr>
        <p:spPr>
          <a:xfrm>
            <a:off x="776377" y="1380226"/>
            <a:ext cx="10577423" cy="464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400" b="1" i="0" u="sng" dirty="0">
                <a:solidFill>
                  <a:srgbClr val="000000"/>
                </a:solidFill>
                <a:effectLst/>
                <a:latin typeface="+mn-lt"/>
              </a:rPr>
              <a:t>Original Text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+mn-lt"/>
              </a:rPr>
              <a:t>: 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Are the Factors of Production?</a:t>
            </a:r>
            <a:endParaRPr lang="en-US" sz="2400" b="0" dirty="0">
              <a:effectLst/>
              <a:latin typeface="+mn-lt"/>
            </a:endParaRPr>
          </a:p>
          <a:p>
            <a:pPr marL="0" indent="0" rtl="0">
              <a:spcAft>
                <a:spcPts val="1200"/>
              </a:spcAft>
              <a:buNone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“The factors of production are resources that are the building blocks of the economy; they are what people use to produce goods and services. Economists divide the factors of production into four categories: land, labor, capital, and entrepreneurship.”</a:t>
            </a:r>
            <a:b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</a:br>
            <a:endParaRPr lang="en-US" sz="2400" b="0" dirty="0">
              <a:effectLst/>
              <a:latin typeface="+mn-lt"/>
            </a:endParaRPr>
          </a:p>
          <a:p>
            <a:pPr marL="0" indent="0" rtl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400" b="1" i="0" u="sng" dirty="0">
                <a:solidFill>
                  <a:srgbClr val="000000"/>
                </a:solidFill>
                <a:effectLst/>
                <a:latin typeface="+mn-lt"/>
              </a:rPr>
              <a:t>In My Own Words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+mn-lt"/>
              </a:rPr>
              <a:t>: 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Are the Factors of Production?</a:t>
            </a:r>
            <a:endParaRPr lang="en-US" sz="2400" b="0" dirty="0">
              <a:effectLst/>
              <a:latin typeface="+mn-lt"/>
            </a:endParaRPr>
          </a:p>
          <a:p>
            <a:pPr marL="0" indent="0" rtl="0">
              <a:spcAft>
                <a:spcPts val="1200"/>
              </a:spcAft>
              <a:buNone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factors of production are the things that help make the economy work.  They help people to make things and provide services.  There are four factors of production:  land (property), labor (people working), capital (tools, machines, etc.), and entrepreneurship (people starting businesses).  </a:t>
            </a:r>
            <a:br>
              <a:rPr lang="en-US" sz="2400" dirty="0">
                <a:latin typeface="+mn-lt"/>
              </a:rPr>
            </a:br>
            <a:endParaRPr lang="en-US" sz="2400" b="0" i="0" u="none" strike="noStrike" dirty="0">
              <a:solidFill>
                <a:srgbClr val="0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200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1D977-64DE-E7CF-163D-FC840EBD71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AFCA591E-BA4F-83CC-B2AD-C35B25C2503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Guided Practice – Activity 1</a:t>
            </a:r>
          </a:p>
        </p:txBody>
      </p:sp>
      <p:sp>
        <p:nvSpPr>
          <p:cNvPr id="2" name="Google Shape;535;p3">
            <a:extLst>
              <a:ext uri="{FF2B5EF4-FFF2-40B4-BE49-F238E27FC236}">
                <a16:creationId xmlns:a16="http://schemas.microsoft.com/office/drawing/2014/main" id="{1DF6ACB2-A0F2-DAFD-A564-0C246D42A9B1}"/>
              </a:ext>
            </a:extLst>
          </p:cNvPr>
          <p:cNvSpPr txBox="1">
            <a:spLocks/>
          </p:cNvSpPr>
          <p:nvPr/>
        </p:nvSpPr>
        <p:spPr>
          <a:xfrm>
            <a:off x="7558268" y="1785668"/>
            <a:ext cx="4211128" cy="464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6875" indent="-396875" rtl="0" fontAlgn="base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What do you notice about this image?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endParaRPr lang="en-US" b="0" i="0" u="none" strike="noStrike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396875" indent="-396875" rtl="0" fontAlgn="base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What questions do you have about this image?</a:t>
            </a:r>
          </a:p>
          <a:p>
            <a:pPr marL="0" indent="0" rtl="0">
              <a:spcAft>
                <a:spcPts val="1200"/>
              </a:spcAft>
              <a:buNone/>
            </a:pPr>
            <a:br>
              <a:rPr lang="en-US" dirty="0">
                <a:latin typeface="+mn-lt"/>
              </a:rPr>
            </a:br>
            <a:endParaRPr lang="en-US" b="0" i="0" u="none" strike="noStrike" dirty="0">
              <a:solidFill>
                <a:srgbClr val="000000"/>
              </a:solidFill>
              <a:effectLst/>
              <a:latin typeface="+mn-lt"/>
            </a:endParaRPr>
          </a:p>
        </p:txBody>
      </p:sp>
      <p:pic>
        <p:nvPicPr>
          <p:cNvPr id="1026" name="Picture 2" descr="A pie chart with different colored sections">
            <a:extLst>
              <a:ext uri="{FF2B5EF4-FFF2-40B4-BE49-F238E27FC236}">
                <a16:creationId xmlns:a16="http://schemas.microsoft.com/office/drawing/2014/main" id="{17A3929A-071D-1C3E-F30F-5FF20FA6A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715" y="2200416"/>
            <a:ext cx="5693926" cy="369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59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BE2B7-D7FE-3EC2-6A6C-A786BB122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CA8C62B4-338D-7323-893E-979611442FD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Guided Practice – Activity 1</a:t>
            </a:r>
          </a:p>
        </p:txBody>
      </p:sp>
      <p:sp>
        <p:nvSpPr>
          <p:cNvPr id="2" name="Google Shape;535;p3">
            <a:extLst>
              <a:ext uri="{FF2B5EF4-FFF2-40B4-BE49-F238E27FC236}">
                <a16:creationId xmlns:a16="http://schemas.microsoft.com/office/drawing/2014/main" id="{ABDFAEF4-A748-E320-65A5-D9B2A7070E79}"/>
              </a:ext>
            </a:extLst>
          </p:cNvPr>
          <p:cNvSpPr txBox="1">
            <a:spLocks/>
          </p:cNvSpPr>
          <p:nvPr/>
        </p:nvSpPr>
        <p:spPr>
          <a:xfrm>
            <a:off x="7560872" y="1514178"/>
            <a:ext cx="4211128" cy="464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 rtl="0" fontAlgn="base">
              <a:spcAft>
                <a:spcPts val="1000"/>
              </a:spcAft>
              <a:buFont typeface="+mj-lt"/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does the image represent?</a:t>
            </a:r>
          </a:p>
          <a:p>
            <a:pPr marL="344488" indent="-344488" rtl="0" fontAlgn="base">
              <a:spcAft>
                <a:spcPts val="1000"/>
              </a:spcAft>
              <a:buFont typeface="+mj-lt"/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are natural resources?</a:t>
            </a:r>
          </a:p>
          <a:p>
            <a:pPr marL="344488" indent="-344488" rtl="0" fontAlgn="base">
              <a:spcAft>
                <a:spcPts val="1000"/>
              </a:spcAft>
              <a:buFont typeface="+mj-lt"/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are some examples of natural resources or land resources that you think may be represented on this image?</a:t>
            </a:r>
          </a:p>
          <a:p>
            <a:pPr marL="344488" indent="-344488" rtl="0" fontAlgn="base">
              <a:spcAft>
                <a:spcPts val="1000"/>
              </a:spcAft>
              <a:buFont typeface="+mj-lt"/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Why are natural resources important to a country’s economy?</a:t>
            </a:r>
          </a:p>
        </p:txBody>
      </p:sp>
      <p:pic>
        <p:nvPicPr>
          <p:cNvPr id="2050" name="Picture 2" descr="A pie chart with different colored circles, which is labeled &quot;Chintango's Types of Natural Resources.&quot; ">
            <a:extLst>
              <a:ext uri="{FF2B5EF4-FFF2-40B4-BE49-F238E27FC236}">
                <a16:creationId xmlns:a16="http://schemas.microsoft.com/office/drawing/2014/main" id="{466A6E19-C80C-84A8-5D9B-E2417C2E7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013" y="1733035"/>
            <a:ext cx="5417568" cy="414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61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4F2843-ADAD-E580-AC13-D3D531A94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41552793-77C9-FAD9-69CF-0E52DD16CDE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Guided Practice – Activity 1</a:t>
            </a:r>
          </a:p>
        </p:txBody>
      </p:sp>
      <p:pic>
        <p:nvPicPr>
          <p:cNvPr id="3074" name="Picture 2" descr="A pie chart with differently colored pieces. It is labeled &quot;Chintango's Types of Natural Resources.&quot; The sections represent forests (20%), minerals (10%), Water (25%), Natural gas (15%), oil (15%), and coal (5%). ">
            <a:extLst>
              <a:ext uri="{FF2B5EF4-FFF2-40B4-BE49-F238E27FC236}">
                <a16:creationId xmlns:a16="http://schemas.microsoft.com/office/drawing/2014/main" id="{4C1F0E3B-3689-0069-558F-A48BC25BE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884" y="1345721"/>
            <a:ext cx="8918068" cy="520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057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410C0-D4C4-1CAC-6A45-8022B2760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26;p2">
            <a:extLst>
              <a:ext uri="{FF2B5EF4-FFF2-40B4-BE49-F238E27FC236}">
                <a16:creationId xmlns:a16="http://schemas.microsoft.com/office/drawing/2014/main" id="{CDBE4E83-CDDC-12A7-C1B3-C833E868214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000" y="702810"/>
            <a:ext cx="11340000" cy="43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306EB6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306EB6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j-cs"/>
                <a:sym typeface="Arial"/>
              </a:rPr>
              <a:t>Guided Practice – Activity </a:t>
            </a:r>
            <a:r>
              <a:rPr lang="en-US" dirty="0">
                <a:sym typeface="Arial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306EB6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j-cs"/>
              <a:sym typeface="Arial"/>
            </a:endParaRPr>
          </a:p>
        </p:txBody>
      </p:sp>
      <p:pic>
        <p:nvPicPr>
          <p:cNvPr id="4098" name="Picture 2" descr="Bar graph titled &quot;Number of Aurora College Commuter Students by Postsecondary Major&quot; but does not show any labels of the bars nor numbers in the Y axis. ">
            <a:extLst>
              <a:ext uri="{FF2B5EF4-FFF2-40B4-BE49-F238E27FC236}">
                <a16:creationId xmlns:a16="http://schemas.microsoft.com/office/drawing/2014/main" id="{87D69829-3736-546E-BDB9-456D596B8E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6" b="9182"/>
          <a:stretch/>
        </p:blipFill>
        <p:spPr bwMode="auto">
          <a:xfrm>
            <a:off x="432000" y="1516165"/>
            <a:ext cx="8201667" cy="460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C5829B-DBC2-F3C5-39C3-4A064A524060}"/>
              </a:ext>
            </a:extLst>
          </p:cNvPr>
          <p:cNvSpPr txBox="1"/>
          <p:nvPr/>
        </p:nvSpPr>
        <p:spPr>
          <a:xfrm>
            <a:off x="8633666" y="1770019"/>
            <a:ext cx="355833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4488" indent="-344488" rtl="0" fontAlgn="base">
              <a:buFont typeface="+mj-lt"/>
              <a:buAutoNum type="arabicPeriod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 What do you notice about this image?</a:t>
            </a:r>
          </a:p>
          <a:p>
            <a:pPr marL="344488" indent="-344488" rtl="0" fontAlgn="base">
              <a:buFont typeface="+mj-lt"/>
              <a:buAutoNum type="arabicPeriod"/>
            </a:pPr>
            <a:endParaRPr lang="en-US" sz="28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344488" indent="-344488" rtl="0" fontAlgn="base">
              <a:buFont typeface="+mj-lt"/>
              <a:buAutoNum type="arabicPeriod" startAt="2"/>
            </a:pPr>
            <a:r>
              <a:rPr lang="en-US" sz="2800" i="0" u="none" strike="noStrik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+mn-lt"/>
              </a:rPr>
              <a:t>What questions do you have about this image?</a:t>
            </a:r>
          </a:p>
        </p:txBody>
      </p:sp>
    </p:spTree>
    <p:extLst>
      <p:ext uri="{BB962C8B-B14F-4D97-AF65-F5344CB8AC3E}">
        <p14:creationId xmlns:p14="http://schemas.microsoft.com/office/powerpoint/2010/main" val="4024850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AAER Theme 2-29-24">
  <a:themeElements>
    <a:clrScheme name="PAA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E6EB7"/>
      </a:accent1>
      <a:accent2>
        <a:srgbClr val="A2CB4F"/>
      </a:accent2>
      <a:accent3>
        <a:srgbClr val="27346F"/>
      </a:accent3>
      <a:accent4>
        <a:srgbClr val="F15F22"/>
      </a:accent4>
      <a:accent5>
        <a:srgbClr val="FBAB18"/>
      </a:accent5>
      <a:accent6>
        <a:srgbClr val="000000"/>
      </a:accent6>
      <a:hlink>
        <a:srgbClr val="0563C1"/>
      </a:hlink>
      <a:folHlink>
        <a:srgbClr val="954F72"/>
      </a:folHlink>
    </a:clrScheme>
    <a:fontScheme name="PAAER Documents">
      <a:majorFont>
        <a:latin typeface="Robot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AER Theme 2-29-24" id="{AB76F043-16FA-4580-85AA-72DCF1289633}" vid="{B95618E9-8A1D-4372-9C68-908023BA58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14551</TotalTime>
  <Words>467</Words>
  <Application>Microsoft Office PowerPoint</Application>
  <PresentationFormat>Widescreen</PresentationFormat>
  <Paragraphs>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Source Sans Pro</vt:lpstr>
      <vt:lpstr>Open Sans</vt:lpstr>
      <vt:lpstr>Roboto Black</vt:lpstr>
      <vt:lpstr>Calibri</vt:lpstr>
      <vt:lpstr>Roboto</vt:lpstr>
      <vt:lpstr>PAAER Theme 2-29-24</vt:lpstr>
      <vt:lpstr>Economics  Lesson 1  Factors of Production</vt:lpstr>
      <vt:lpstr>Introduction</vt:lpstr>
      <vt:lpstr>Lesson Objectives</vt:lpstr>
      <vt:lpstr>In Your Own Words Activity</vt:lpstr>
      <vt:lpstr>In Your Own Words Example</vt:lpstr>
      <vt:lpstr>Guided Practice – Activity 1</vt:lpstr>
      <vt:lpstr>Guided Practice – Activity 1</vt:lpstr>
      <vt:lpstr>Guided Practice – Activity 1</vt:lpstr>
      <vt:lpstr>Guided Practice – Activity 2</vt:lpstr>
      <vt:lpstr>Guided Practice – Activity 2</vt:lpstr>
      <vt:lpstr>Guided Practice – Activity 2</vt:lpstr>
      <vt:lpstr>Guided Practice – Activity 3</vt:lpstr>
      <vt:lpstr>Guided Practice – Activity 3</vt:lpstr>
      <vt:lpstr>Guided Practice – Activity 3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mjmanfred</dc:creator>
  <cp:lastModifiedBy>Matt Manfred</cp:lastModifiedBy>
  <cp:revision>19</cp:revision>
  <dcterms:created xsi:type="dcterms:W3CDTF">2023-09-23T14:48:19Z</dcterms:created>
  <dcterms:modified xsi:type="dcterms:W3CDTF">2024-12-06T15:21:27Z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