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26"/>
  </p:notesMasterIdLst>
  <p:sldIdLst>
    <p:sldId id="279" r:id="rId2"/>
    <p:sldId id="280" r:id="rId3"/>
    <p:sldId id="281" r:id="rId4"/>
    <p:sldId id="282" r:id="rId5"/>
    <p:sldId id="283" r:id="rId6"/>
    <p:sldId id="284" r:id="rId7"/>
    <p:sldId id="285" r:id="rId8"/>
    <p:sldId id="286" r:id="rId9"/>
    <p:sldId id="289" r:id="rId10"/>
    <p:sldId id="288" r:id="rId11"/>
    <p:sldId id="287"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Lst>
  <p:sldSz cx="12192000" cy="6858000"/>
  <p:notesSz cx="6858000" cy="9144000"/>
  <p:embeddedFontLst>
    <p:embeddedFont>
      <p:font typeface="Open Sans" panose="020B0606030504020204" pitchFamily="34" charset="0"/>
      <p:regular r:id="rId27"/>
      <p:bold r:id="rId28"/>
      <p:italic r:id="rId29"/>
      <p:boldItalic r:id="rId30"/>
    </p:embeddedFont>
    <p:embeddedFont>
      <p:font typeface="Roboto" panose="02000000000000000000" pitchFamily="2" charset="0"/>
      <p:regular r:id="rId31"/>
      <p:bold r:id="rId32"/>
      <p:italic r:id="rId33"/>
      <p:boldItalic r:id="rId34"/>
    </p:embeddedFont>
    <p:embeddedFont>
      <p:font typeface="Roboto Black" panose="02000000000000000000" pitchFamily="2" charset="0"/>
      <p:bold r:id="rId35"/>
      <p:boldItalic r:id="rId36"/>
    </p:embeddedFont>
    <p:embeddedFont>
      <p:font typeface="Source Sans Pro" panose="020B0503030403020204" pitchFamily="34"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gycnmhzz8yAx1iDHbeYDXQSz63/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46F"/>
    <a:srgbClr val="2E6E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93580" autoAdjust="0"/>
  </p:normalViewPr>
  <p:slideViewPr>
    <p:cSldViewPr snapToGrid="0">
      <p:cViewPr varScale="1">
        <p:scale>
          <a:sx n="61" d="100"/>
          <a:sy n="61" d="100"/>
        </p:scale>
        <p:origin x="942" y="60"/>
      </p:cViewPr>
      <p:guideLst/>
    </p:cSldViewPr>
  </p:slideViewPr>
  <p:outlineViewPr>
    <p:cViewPr>
      <p:scale>
        <a:sx n="33" d="100"/>
        <a:sy n="33" d="100"/>
      </p:scale>
      <p:origin x="0" y="-16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cs.google.com/document/d/1TLllkLlaHF9Km_02ZOZSDdsPXwr_2FqoeWrcU7nUM6w/edit?usp=sharing"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docs.google.com/document/d/1mRgkjMiFJZJTRitN5BsEs3cQ--pfobTttOvjZPYG0uo/edit?usp=sharin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8963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Formative 2. </a:t>
            </a:r>
          </a:p>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3673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Summative 2: Students type/write their argument (one or two paragraphs to support the claim in the text.)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Link to prompt + worksheet (</a:t>
            </a:r>
            <a:r>
              <a:rPr lang="en-US" dirty="0" err="1"/>
              <a:t>pg</a:t>
            </a:r>
            <a:r>
              <a:rPr lang="en-US" dirty="0"/>
              <a:t> 2) https://docs.google.com/document/d/1jT-Z5KT9BhNH7fhdGVGY-NoDECg190XmdWy7U1SvNvE/edit?usp=sharing</a:t>
            </a:r>
          </a:p>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1214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Summative 2: Students type/write their argument (one or two paragraphs to support the claim in the text.)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Link to prompt + worksheet (</a:t>
            </a:r>
            <a:r>
              <a:rPr lang="en-US" dirty="0" err="1"/>
              <a:t>pg</a:t>
            </a:r>
            <a:r>
              <a:rPr lang="en-US" dirty="0"/>
              <a:t> 2) https://docs.google.com/document/d/1jT-Z5KT9BhNH7fhdGVGY-NoDECg190XmdWy7U1SvNvE/edit?usp=sharing</a:t>
            </a:r>
          </a:p>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0793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2577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This vide on renewables (https://www.youtube.com/watch?v=e_6reSTvrcc) is definitely AI generated, but it quickly and approachably covers each of the types of renewables in the chart.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1570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Suggesting we move this here, after students have been exposed to the vocab.</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9324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Turn on the lights: Electricity from a power grid most likely from a thermal powerplant (coal, gas, or nuclear).</a:t>
            </a:r>
          </a:p>
          <a:p>
            <a:pPr marL="0" lvl="0" indent="0" algn="l" rtl="0">
              <a:lnSpc>
                <a:spcPct val="100000"/>
              </a:lnSpc>
              <a:spcBef>
                <a:spcPts val="0"/>
              </a:spcBef>
              <a:spcAft>
                <a:spcPts val="0"/>
              </a:spcAft>
              <a:buSzPts val="1400"/>
              <a:buNone/>
            </a:pPr>
            <a:r>
              <a:rPr lang="en-US" dirty="0"/>
              <a:t>Drive our cars: Gasoline/diesel from crude oil, ethanol from corn, </a:t>
            </a:r>
            <a:r>
              <a:rPr lang="en-US" dirty="0" err="1"/>
              <a:t>Evs</a:t>
            </a:r>
            <a:r>
              <a:rPr lang="en-US" dirty="0"/>
              <a:t> use rechargeable batteries</a:t>
            </a:r>
          </a:p>
          <a:p>
            <a:pPr marL="0" lvl="0" indent="0" algn="l" rtl="0">
              <a:lnSpc>
                <a:spcPct val="100000"/>
              </a:lnSpc>
              <a:spcBef>
                <a:spcPts val="0"/>
              </a:spcBef>
              <a:spcAft>
                <a:spcPts val="0"/>
              </a:spcAft>
              <a:buSzPts val="1400"/>
              <a:buNone/>
            </a:pPr>
            <a:r>
              <a:rPr lang="en-US" dirty="0"/>
              <a:t>Heat our homes: Natural gas, propane, or electricity from a powerplant</a:t>
            </a:r>
          </a:p>
          <a:p>
            <a:pPr marL="0" lvl="0" indent="0" algn="l" rtl="0">
              <a:lnSpc>
                <a:spcPct val="100000"/>
              </a:lnSpc>
              <a:spcBef>
                <a:spcPts val="0"/>
              </a:spcBef>
              <a:spcAft>
                <a:spcPts val="0"/>
              </a:spcAft>
              <a:buSzPts val="1400"/>
              <a:buNone/>
            </a:pPr>
            <a:r>
              <a:rPr lang="en-US" dirty="0"/>
              <a:t>Plant and harvest crops: Gasoline or diesel fuel from crude oil</a:t>
            </a:r>
          </a:p>
          <a:p>
            <a:pPr marL="0" lvl="0" indent="0" algn="l" rtl="0">
              <a:lnSpc>
                <a:spcPct val="100000"/>
              </a:lnSpc>
              <a:spcBef>
                <a:spcPts val="0"/>
              </a:spcBef>
              <a:spcAft>
                <a:spcPts val="0"/>
              </a:spcAft>
              <a:buSzPts val="1400"/>
              <a:buNone/>
            </a:pPr>
            <a:r>
              <a:rPr lang="en-US" dirty="0"/>
              <a:t>Manufacture products: Electricity from powerplant</a:t>
            </a:r>
          </a:p>
          <a:p>
            <a:pPr marL="0" lvl="0" indent="0" algn="l" rtl="0">
              <a:lnSpc>
                <a:spcPct val="100000"/>
              </a:lnSpc>
              <a:spcBef>
                <a:spcPts val="0"/>
              </a:spcBef>
              <a:spcAft>
                <a:spcPts val="0"/>
              </a:spcAft>
              <a:buSzPts val="1400"/>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2131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8256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Link to Quiz: </a:t>
            </a:r>
            <a:r>
              <a:rPr lang="en-US" u="sng" dirty="0">
                <a:solidFill>
                  <a:schemeClr val="hlink"/>
                </a:solidFill>
                <a:hlinkClick r:id="rId3"/>
              </a:rPr>
              <a:t>https://docs.google.com/document/d/1TLllkLlaHF9Km_02ZOZSDdsPXwr_2FqoeWrcU7nUM6w/edit?usp=sharing</a:t>
            </a:r>
            <a:endParaRPr lang="en-US" dirty="0"/>
          </a:p>
          <a:p>
            <a:pPr marL="0" lvl="0" indent="0" algn="l" rtl="0">
              <a:lnSpc>
                <a:spcPct val="100000"/>
              </a:lnSpc>
              <a:spcBef>
                <a:spcPts val="0"/>
              </a:spcBef>
              <a:spcAft>
                <a:spcPts val="0"/>
              </a:spcAft>
              <a:buSzPts val="1400"/>
              <a:buNone/>
            </a:pPr>
            <a:r>
              <a:rPr lang="en-US" dirty="0"/>
              <a:t>Link to Answer Key: </a:t>
            </a:r>
            <a:r>
              <a:rPr lang="en-US" u="sng" dirty="0">
                <a:solidFill>
                  <a:schemeClr val="hlink"/>
                </a:solidFill>
                <a:hlinkClick r:id="rId4"/>
              </a:rPr>
              <a:t>https://docs.google.com/document/d/1mRgkjMiFJZJTRitN5BsEs3cQ--pfobTttOvjZPYG0uo/edit?usp=sharing</a:t>
            </a:r>
            <a:endParaRPr lang="en-US" dirty="0"/>
          </a:p>
          <a:p>
            <a:pPr marL="0" lvl="0" indent="0" algn="l" rtl="0">
              <a:lnSpc>
                <a:spcPct val="100000"/>
              </a:lnSpc>
              <a:spcBef>
                <a:spcPts val="0"/>
              </a:spcBef>
              <a:spcAft>
                <a:spcPts val="0"/>
              </a:spcAft>
              <a:buSzPts val="1400"/>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6632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Instructor prompts a discussion to activate prior knowledge on some of the common issues surrounding renewable energy by asking the question on the slide and reading the phrases.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For more insight on a few of the mainstream arguments on renewables and non-renewables visit this website:</a:t>
            </a:r>
          </a:p>
          <a:p>
            <a:pPr marL="0" lvl="0" indent="0" algn="l" rtl="0">
              <a:lnSpc>
                <a:spcPct val="100000"/>
              </a:lnSpc>
              <a:spcBef>
                <a:spcPts val="0"/>
              </a:spcBef>
              <a:spcAft>
                <a:spcPts val="0"/>
              </a:spcAft>
              <a:buSzPts val="1400"/>
              <a:buNone/>
            </a:pPr>
            <a:r>
              <a:rPr lang="en-US" dirty="0"/>
              <a:t>https://alternativeenergy.procon.org/top-10-pro-con-arguments/</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3567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We will want to include a more detailed script for teachers to read for this slide</a:t>
            </a:r>
          </a:p>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0202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Link to worksheet: https://docs.google.com/document/d/1jT-Z5KT9BhNH7fhdGVGY-NoDECg190XmdWy7U1SvNvE/edit?usp=sharing</a:t>
            </a:r>
          </a:p>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3615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9.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0.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9.tif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73762-68E7-2C55-A0D6-184DDB67C8BD}"/>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4" name="Content Placeholder 3">
            <a:extLst>
              <a:ext uri="{FF2B5EF4-FFF2-40B4-BE49-F238E27FC236}">
                <a16:creationId xmlns:a16="http://schemas.microsoft.com/office/drawing/2014/main" id="{11E533BB-AA95-D30D-E762-ABD0DA061408}"/>
              </a:ext>
            </a:extLst>
          </p:cNvPr>
          <p:cNvSpPr>
            <a:spLocks noGrp="1"/>
          </p:cNvSpPr>
          <p:nvPr>
            <p:ph sz="quarter" idx="10"/>
          </p:nvPr>
        </p:nvSpPr>
        <p:spPr>
          <a:xfrm>
            <a:off x="614148" y="1228300"/>
            <a:ext cx="10986449" cy="5197900"/>
          </a:xfrm>
        </p:spPr>
        <p:txBody>
          <a:bodyPr/>
          <a:lstStyle>
            <a:lvl1pPr>
              <a:defRPr>
                <a:solidFill>
                  <a:srgbClr val="272525"/>
                </a:solidFill>
              </a:defRPr>
            </a:lvl1pPr>
            <a:lvl2pPr>
              <a:defRPr>
                <a:solidFill>
                  <a:srgbClr val="272525"/>
                </a:solidFill>
              </a:defRPr>
            </a:lvl2pPr>
            <a:lvl3pPr>
              <a:defRPr>
                <a:solidFill>
                  <a:srgbClr val="272525"/>
                </a:solidFill>
              </a:defRPr>
            </a:lvl3pPr>
            <a:lvl4pPr>
              <a:defRPr>
                <a:solidFill>
                  <a:srgbClr val="272525"/>
                </a:solidFill>
              </a:defRPr>
            </a:lvl4pPr>
            <a:lvl5pPr>
              <a:defRPr>
                <a:solidFill>
                  <a:srgbClr val="27252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a:extLst>
              <a:ext uri="{FF2B5EF4-FFF2-40B4-BE49-F238E27FC236}">
                <a16:creationId xmlns:a16="http://schemas.microsoft.com/office/drawing/2014/main" id="{2B36413F-48D2-5507-BA7F-8D4F8E73351C}"/>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29606374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Photo Collage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7216877" y="-1"/>
            <a:ext cx="707923" cy="6602819"/>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7924800" y="2406445"/>
            <a:ext cx="4267200" cy="4185741"/>
          </a:xfrm>
          <a:solidFill>
            <a:schemeClr val="bg1"/>
          </a:solidFill>
        </p:spPr>
        <p:txBody>
          <a:bodyPr/>
          <a:lstStyle>
            <a:lvl1pPr marL="0" indent="0">
              <a:buNone/>
              <a:defRPr/>
            </a:lvl1pPr>
          </a:lstStyle>
          <a:p>
            <a:r>
              <a:rPr lang="en-US"/>
              <a:t>Click icon to add picture</a:t>
            </a:r>
          </a:p>
        </p:txBody>
      </p:sp>
      <p:sp>
        <p:nvSpPr>
          <p:cNvPr id="2" name="Picture Placeholder 10">
            <a:extLst>
              <a:ext uri="{FF2B5EF4-FFF2-40B4-BE49-F238E27FC236}">
                <a16:creationId xmlns:a16="http://schemas.microsoft.com/office/drawing/2014/main" id="{83B6AEE1-F009-D876-8CC2-E0E6C2B8D67A}"/>
              </a:ext>
            </a:extLst>
          </p:cNvPr>
          <p:cNvSpPr>
            <a:spLocks noGrp="1"/>
          </p:cNvSpPr>
          <p:nvPr>
            <p:ph type="pic" sz="quarter" idx="11"/>
          </p:nvPr>
        </p:nvSpPr>
        <p:spPr>
          <a:xfrm>
            <a:off x="7924800" y="0"/>
            <a:ext cx="2133600" cy="2406444"/>
          </a:xfrm>
          <a:solidFill>
            <a:schemeClr val="bg1"/>
          </a:solidFill>
        </p:spPr>
        <p:txBody>
          <a:bodyPr/>
          <a:lstStyle>
            <a:lvl1pPr marL="0" indent="0">
              <a:buNone/>
              <a:defRPr/>
            </a:lvl1pPr>
          </a:lstStyle>
          <a:p>
            <a:r>
              <a:rPr lang="en-US"/>
              <a:t>Click icon to add picture</a:t>
            </a:r>
          </a:p>
        </p:txBody>
      </p:sp>
      <p:sp>
        <p:nvSpPr>
          <p:cNvPr id="3" name="Picture Placeholder 10">
            <a:extLst>
              <a:ext uri="{FF2B5EF4-FFF2-40B4-BE49-F238E27FC236}">
                <a16:creationId xmlns:a16="http://schemas.microsoft.com/office/drawing/2014/main" id="{7A1ECB12-CC51-6E9E-DD6C-64F3F1F90B17}"/>
              </a:ext>
            </a:extLst>
          </p:cNvPr>
          <p:cNvSpPr>
            <a:spLocks noGrp="1"/>
          </p:cNvSpPr>
          <p:nvPr>
            <p:ph type="pic" sz="quarter" idx="12"/>
          </p:nvPr>
        </p:nvSpPr>
        <p:spPr>
          <a:xfrm>
            <a:off x="10058400" y="-1"/>
            <a:ext cx="2133600" cy="2406445"/>
          </a:xfrm>
          <a:solidFill>
            <a:schemeClr val="bg1"/>
          </a:solidFill>
        </p:spPr>
        <p:txBody>
          <a:bodyPr/>
          <a:lstStyle>
            <a:lvl1pPr marL="0" indent="0">
              <a:buNone/>
              <a:defRPr/>
            </a:lvl1pPr>
          </a:lstStyle>
          <a:p>
            <a:r>
              <a:rPr lang="en-US"/>
              <a:t>Click icon to add picture</a:t>
            </a:r>
            <a:endParaRPr lang="en-US" dirty="0"/>
          </a:p>
        </p:txBody>
      </p:sp>
      <p:sp>
        <p:nvSpPr>
          <p:cNvPr id="9" name="Title 1">
            <a:extLst>
              <a:ext uri="{FF2B5EF4-FFF2-40B4-BE49-F238E27FC236}">
                <a16:creationId xmlns:a16="http://schemas.microsoft.com/office/drawing/2014/main" id="{62E22731-3403-9EA8-A49C-FF8A29AB94E0}"/>
              </a:ext>
            </a:extLst>
          </p:cNvPr>
          <p:cNvSpPr>
            <a:spLocks noGrp="1"/>
          </p:cNvSpPr>
          <p:nvPr>
            <p:ph type="title" hasCustomPrompt="1"/>
          </p:nvPr>
        </p:nvSpPr>
        <p:spPr>
          <a:xfrm>
            <a:off x="723014" y="593995"/>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10" name="Text Placeholder 3">
            <a:extLst>
              <a:ext uri="{FF2B5EF4-FFF2-40B4-BE49-F238E27FC236}">
                <a16:creationId xmlns:a16="http://schemas.microsoft.com/office/drawing/2014/main" id="{9B8F82E8-2AC4-DEF0-CF89-208A1D211AB6}"/>
              </a:ext>
            </a:extLst>
          </p:cNvPr>
          <p:cNvSpPr>
            <a:spLocks noGrp="1"/>
          </p:cNvSpPr>
          <p:nvPr>
            <p:ph type="body" sz="half" idx="2" hasCustomPrompt="1"/>
          </p:nvPr>
        </p:nvSpPr>
        <p:spPr>
          <a:xfrm>
            <a:off x="723014" y="1129081"/>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4" name="TextBox 3">
            <a:extLst>
              <a:ext uri="{FF2B5EF4-FFF2-40B4-BE49-F238E27FC236}">
                <a16:creationId xmlns:a16="http://schemas.microsoft.com/office/drawing/2014/main" id="{A15C14A9-B4F1-57EE-47DF-47CCCED67FDC}"/>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1198866754"/>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Content, Photo full [righ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6788663" y="2459"/>
            <a:ext cx="5403337" cy="6610992"/>
          </a:xfrm>
          <a:solidFill>
            <a:schemeClr val="bg1"/>
          </a:solidFill>
        </p:spPr>
        <p:txBody>
          <a:bodyPr/>
          <a:lstStyle>
            <a:lvl1pPr marL="0" indent="0">
              <a:buNone/>
              <a:defRPr/>
            </a:lvl1pPr>
          </a:lstStyle>
          <a:p>
            <a:r>
              <a:rPr lang="en-US"/>
              <a:t>Click icon to add picture</a:t>
            </a:r>
          </a:p>
        </p:txBody>
      </p:sp>
      <p:sp>
        <p:nvSpPr>
          <p:cNvPr id="2" name="Rectangle 1">
            <a:extLst>
              <a:ext uri="{FF2B5EF4-FFF2-40B4-BE49-F238E27FC236}">
                <a16:creationId xmlns:a16="http://schemas.microsoft.com/office/drawing/2014/main" id="{500139D3-CF3D-17A4-DB87-1B07CF12CAFF}"/>
              </a:ext>
            </a:extLst>
          </p:cNvPr>
          <p:cNvSpPr/>
          <p:nvPr/>
        </p:nvSpPr>
        <p:spPr>
          <a:xfrm>
            <a:off x="-9374" y="6796217"/>
            <a:ext cx="4059936" cy="61783"/>
          </a:xfrm>
          <a:prstGeom prst="rect">
            <a:avLst/>
          </a:prstGeom>
          <a:solidFill>
            <a:srgbClr val="F15F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3" name="Rectangle 2">
            <a:extLst>
              <a:ext uri="{FF2B5EF4-FFF2-40B4-BE49-F238E27FC236}">
                <a16:creationId xmlns:a16="http://schemas.microsoft.com/office/drawing/2014/main" id="{A6CD8AFC-4BCA-55A7-A71A-0D1E0EA13368}"/>
              </a:ext>
            </a:extLst>
          </p:cNvPr>
          <p:cNvSpPr/>
          <p:nvPr/>
        </p:nvSpPr>
        <p:spPr>
          <a:xfrm>
            <a:off x="4049413" y="6796217"/>
            <a:ext cx="4093173" cy="61783"/>
          </a:xfrm>
          <a:prstGeom prst="rect">
            <a:avLst/>
          </a:prstGeom>
          <a:solidFill>
            <a:srgbClr val="A2C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536F92-B756-026C-5951-55D58C4D265F}"/>
              </a:ext>
            </a:extLst>
          </p:cNvPr>
          <p:cNvSpPr/>
          <p:nvPr/>
        </p:nvSpPr>
        <p:spPr>
          <a:xfrm>
            <a:off x="8141437" y="6796217"/>
            <a:ext cx="4059936" cy="61783"/>
          </a:xfrm>
          <a:prstGeom prst="rect">
            <a:avLst/>
          </a:prstGeom>
          <a:solidFill>
            <a:srgbClr val="FBAC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852ED28-984D-A115-5479-E68872E3702B}"/>
              </a:ext>
            </a:extLst>
          </p:cNvPr>
          <p:cNvSpPr>
            <a:spLocks noGrp="1"/>
          </p:cNvSpPr>
          <p:nvPr>
            <p:ph type="title" hasCustomPrompt="1"/>
          </p:nvPr>
        </p:nvSpPr>
        <p:spPr>
          <a:xfrm>
            <a:off x="414670" y="543068"/>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8" name="Text Placeholder 3">
            <a:extLst>
              <a:ext uri="{FF2B5EF4-FFF2-40B4-BE49-F238E27FC236}">
                <a16:creationId xmlns:a16="http://schemas.microsoft.com/office/drawing/2014/main" id="{999E8304-29FA-632B-AA6F-7F19DCF508D1}"/>
              </a:ext>
            </a:extLst>
          </p:cNvPr>
          <p:cNvSpPr>
            <a:spLocks noGrp="1"/>
          </p:cNvSpPr>
          <p:nvPr>
            <p:ph type="body" sz="half" idx="2" hasCustomPrompt="1"/>
          </p:nvPr>
        </p:nvSpPr>
        <p:spPr>
          <a:xfrm>
            <a:off x="414670" y="1078154"/>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5" name="TextBox 4">
            <a:extLst>
              <a:ext uri="{FF2B5EF4-FFF2-40B4-BE49-F238E27FC236}">
                <a16:creationId xmlns:a16="http://schemas.microsoft.com/office/drawing/2014/main" id="{F9FF5ADD-6A5E-56F6-B92B-33BD3949B9E4}"/>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27598579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Photo full [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2" y="0"/>
            <a:ext cx="5403337" cy="6581553"/>
          </a:xfrm>
          <a:solidFill>
            <a:schemeClr val="bg1"/>
          </a:solidFill>
        </p:spPr>
        <p:txBody>
          <a:bodyPr/>
          <a:lstStyle>
            <a:lvl1pPr marL="0" indent="0">
              <a:buNone/>
              <a:defRPr/>
            </a:lvl1pPr>
          </a:lstStyle>
          <a:p>
            <a:r>
              <a:rPr lang="en-US"/>
              <a:t>Click icon to add picture</a:t>
            </a:r>
          </a:p>
        </p:txBody>
      </p:sp>
      <p:sp>
        <p:nvSpPr>
          <p:cNvPr id="2" name="Rectangle 1">
            <a:extLst>
              <a:ext uri="{FF2B5EF4-FFF2-40B4-BE49-F238E27FC236}">
                <a16:creationId xmlns:a16="http://schemas.microsoft.com/office/drawing/2014/main" id="{500139D3-CF3D-17A4-DB87-1B07CF12CAFF}"/>
              </a:ext>
            </a:extLst>
          </p:cNvPr>
          <p:cNvSpPr/>
          <p:nvPr/>
        </p:nvSpPr>
        <p:spPr>
          <a:xfrm>
            <a:off x="-9374" y="6796217"/>
            <a:ext cx="4059936" cy="61783"/>
          </a:xfrm>
          <a:prstGeom prst="rect">
            <a:avLst/>
          </a:prstGeom>
          <a:solidFill>
            <a:srgbClr val="F15F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3" name="Rectangle 2">
            <a:extLst>
              <a:ext uri="{FF2B5EF4-FFF2-40B4-BE49-F238E27FC236}">
                <a16:creationId xmlns:a16="http://schemas.microsoft.com/office/drawing/2014/main" id="{A6CD8AFC-4BCA-55A7-A71A-0D1E0EA13368}"/>
              </a:ext>
            </a:extLst>
          </p:cNvPr>
          <p:cNvSpPr/>
          <p:nvPr/>
        </p:nvSpPr>
        <p:spPr>
          <a:xfrm>
            <a:off x="4049413" y="6796217"/>
            <a:ext cx="4093173" cy="61783"/>
          </a:xfrm>
          <a:prstGeom prst="rect">
            <a:avLst/>
          </a:prstGeom>
          <a:solidFill>
            <a:srgbClr val="A2C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536F92-B756-026C-5951-55D58C4D265F}"/>
              </a:ext>
            </a:extLst>
          </p:cNvPr>
          <p:cNvSpPr/>
          <p:nvPr/>
        </p:nvSpPr>
        <p:spPr>
          <a:xfrm>
            <a:off x="8141437" y="6796217"/>
            <a:ext cx="4059936" cy="61783"/>
          </a:xfrm>
          <a:prstGeom prst="rect">
            <a:avLst/>
          </a:prstGeom>
          <a:solidFill>
            <a:srgbClr val="FBAC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A38A9CEC-AE7C-8DAF-E6C4-1500275A0021}"/>
              </a:ext>
            </a:extLst>
          </p:cNvPr>
          <p:cNvSpPr>
            <a:spLocks noGrp="1"/>
          </p:cNvSpPr>
          <p:nvPr>
            <p:ph type="title" hasCustomPrompt="1"/>
          </p:nvPr>
        </p:nvSpPr>
        <p:spPr>
          <a:xfrm>
            <a:off x="6096000" y="583362"/>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8" name="Text Placeholder 3">
            <a:extLst>
              <a:ext uri="{FF2B5EF4-FFF2-40B4-BE49-F238E27FC236}">
                <a16:creationId xmlns:a16="http://schemas.microsoft.com/office/drawing/2014/main" id="{FDC5F4F2-2019-38A4-71CF-A34C990CBADA}"/>
              </a:ext>
            </a:extLst>
          </p:cNvPr>
          <p:cNvSpPr>
            <a:spLocks noGrp="1"/>
          </p:cNvSpPr>
          <p:nvPr>
            <p:ph type="body" sz="half" idx="2" hasCustomPrompt="1"/>
          </p:nvPr>
        </p:nvSpPr>
        <p:spPr>
          <a:xfrm>
            <a:off x="6096000" y="1118448"/>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5" name="TextBox 4">
            <a:extLst>
              <a:ext uri="{FF2B5EF4-FFF2-40B4-BE49-F238E27FC236}">
                <a16:creationId xmlns:a16="http://schemas.microsoft.com/office/drawing/2014/main" id="{406B3D9B-B6D9-B436-EBBA-08B94EF8170E}"/>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57638221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Four Photo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1200928" y="3463725"/>
            <a:ext cx="2352499" cy="2749232"/>
          </a:xfrm>
          <a:solidFill>
            <a:schemeClr val="bg1"/>
          </a:solidFill>
        </p:spPr>
        <p:txBody>
          <a:bodyPr/>
          <a:lstStyle>
            <a:lvl1pPr marL="0" indent="0">
              <a:buNone/>
              <a:defRPr/>
            </a:lvl1pPr>
          </a:lstStyle>
          <a:p>
            <a:r>
              <a:rPr lang="en-US"/>
              <a:t>Click icon to add picture</a:t>
            </a:r>
          </a:p>
        </p:txBody>
      </p:sp>
      <p:sp>
        <p:nvSpPr>
          <p:cNvPr id="14" name="Text Placeholder 3">
            <a:extLst>
              <a:ext uri="{FF2B5EF4-FFF2-40B4-BE49-F238E27FC236}">
                <a16:creationId xmlns:a16="http://schemas.microsoft.com/office/drawing/2014/main" id="{4F7A713D-B967-0494-E629-F84448381825}"/>
              </a:ext>
            </a:extLst>
          </p:cNvPr>
          <p:cNvSpPr>
            <a:spLocks noGrp="1"/>
          </p:cNvSpPr>
          <p:nvPr>
            <p:ph type="body" sz="half" idx="2" hasCustomPrompt="1"/>
          </p:nvPr>
        </p:nvSpPr>
        <p:spPr>
          <a:xfrm>
            <a:off x="614148" y="1134880"/>
            <a:ext cx="10986449" cy="1969827"/>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2" name="Rectangle 1">
            <a:extLst>
              <a:ext uri="{FF2B5EF4-FFF2-40B4-BE49-F238E27FC236}">
                <a16:creationId xmlns:a16="http://schemas.microsoft.com/office/drawing/2014/main" id="{500139D3-CF3D-17A4-DB87-1B07CF12CAFF}"/>
              </a:ext>
            </a:extLst>
          </p:cNvPr>
          <p:cNvSpPr/>
          <p:nvPr/>
        </p:nvSpPr>
        <p:spPr>
          <a:xfrm>
            <a:off x="-9374" y="6796217"/>
            <a:ext cx="4059936" cy="61783"/>
          </a:xfrm>
          <a:prstGeom prst="rect">
            <a:avLst/>
          </a:prstGeom>
          <a:solidFill>
            <a:srgbClr val="F15F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3" name="Rectangle 2">
            <a:extLst>
              <a:ext uri="{FF2B5EF4-FFF2-40B4-BE49-F238E27FC236}">
                <a16:creationId xmlns:a16="http://schemas.microsoft.com/office/drawing/2014/main" id="{A6CD8AFC-4BCA-55A7-A71A-0D1E0EA13368}"/>
              </a:ext>
            </a:extLst>
          </p:cNvPr>
          <p:cNvSpPr/>
          <p:nvPr/>
        </p:nvSpPr>
        <p:spPr>
          <a:xfrm>
            <a:off x="4049413" y="6796217"/>
            <a:ext cx="4093173" cy="61783"/>
          </a:xfrm>
          <a:prstGeom prst="rect">
            <a:avLst/>
          </a:prstGeom>
          <a:solidFill>
            <a:srgbClr val="A2C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536F92-B756-026C-5951-55D58C4D265F}"/>
              </a:ext>
            </a:extLst>
          </p:cNvPr>
          <p:cNvSpPr/>
          <p:nvPr/>
        </p:nvSpPr>
        <p:spPr>
          <a:xfrm>
            <a:off x="8141437" y="6796217"/>
            <a:ext cx="4059936" cy="61783"/>
          </a:xfrm>
          <a:prstGeom prst="rect">
            <a:avLst/>
          </a:prstGeom>
          <a:solidFill>
            <a:srgbClr val="FBAC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10">
            <a:extLst>
              <a:ext uri="{FF2B5EF4-FFF2-40B4-BE49-F238E27FC236}">
                <a16:creationId xmlns:a16="http://schemas.microsoft.com/office/drawing/2014/main" id="{4D408273-096A-17F7-85A8-1A3297736B51}"/>
              </a:ext>
            </a:extLst>
          </p:cNvPr>
          <p:cNvSpPr>
            <a:spLocks noGrp="1"/>
          </p:cNvSpPr>
          <p:nvPr>
            <p:ph type="pic" sz="quarter" idx="11"/>
          </p:nvPr>
        </p:nvSpPr>
        <p:spPr>
          <a:xfrm>
            <a:off x="3693536" y="3463725"/>
            <a:ext cx="2352499" cy="2749232"/>
          </a:xfrm>
          <a:solidFill>
            <a:schemeClr val="bg1"/>
          </a:solidFill>
        </p:spPr>
        <p:txBody>
          <a:bodyPr/>
          <a:lstStyle>
            <a:lvl1pPr marL="0" indent="0">
              <a:buNone/>
              <a:defRPr/>
            </a:lvl1pPr>
          </a:lstStyle>
          <a:p>
            <a:r>
              <a:rPr lang="en-US"/>
              <a:t>Click icon to add picture</a:t>
            </a:r>
          </a:p>
        </p:txBody>
      </p:sp>
      <p:sp>
        <p:nvSpPr>
          <p:cNvPr id="9" name="Picture Placeholder 10">
            <a:extLst>
              <a:ext uri="{FF2B5EF4-FFF2-40B4-BE49-F238E27FC236}">
                <a16:creationId xmlns:a16="http://schemas.microsoft.com/office/drawing/2014/main" id="{FA6F207B-C455-0B8A-1A6F-DDB9912BFD0D}"/>
              </a:ext>
            </a:extLst>
          </p:cNvPr>
          <p:cNvSpPr>
            <a:spLocks noGrp="1"/>
          </p:cNvSpPr>
          <p:nvPr>
            <p:ph type="pic" sz="quarter" idx="12"/>
          </p:nvPr>
        </p:nvSpPr>
        <p:spPr>
          <a:xfrm>
            <a:off x="6186144" y="3463725"/>
            <a:ext cx="2352499" cy="2749232"/>
          </a:xfrm>
          <a:solidFill>
            <a:schemeClr val="bg1"/>
          </a:solidFill>
        </p:spPr>
        <p:txBody>
          <a:bodyPr/>
          <a:lstStyle>
            <a:lvl1pPr marL="0" indent="0">
              <a:buNone/>
              <a:defRPr/>
            </a:lvl1pPr>
          </a:lstStyle>
          <a:p>
            <a:r>
              <a:rPr lang="en-US"/>
              <a:t>Click icon to add picture</a:t>
            </a:r>
          </a:p>
        </p:txBody>
      </p:sp>
      <p:sp>
        <p:nvSpPr>
          <p:cNvPr id="10" name="Picture Placeholder 10">
            <a:extLst>
              <a:ext uri="{FF2B5EF4-FFF2-40B4-BE49-F238E27FC236}">
                <a16:creationId xmlns:a16="http://schemas.microsoft.com/office/drawing/2014/main" id="{210BD73C-3E05-92FB-D170-76D53B9016B5}"/>
              </a:ext>
            </a:extLst>
          </p:cNvPr>
          <p:cNvSpPr>
            <a:spLocks noGrp="1"/>
          </p:cNvSpPr>
          <p:nvPr>
            <p:ph type="pic" sz="quarter" idx="13"/>
          </p:nvPr>
        </p:nvSpPr>
        <p:spPr>
          <a:xfrm>
            <a:off x="8678752" y="3463725"/>
            <a:ext cx="2352499" cy="2749232"/>
          </a:xfrm>
          <a:solidFill>
            <a:schemeClr val="bg1"/>
          </a:solidFill>
        </p:spPr>
        <p:txBody>
          <a:bodyPr/>
          <a:lstStyle>
            <a:lvl1pPr marL="0" indent="0">
              <a:buNone/>
              <a:defRPr/>
            </a:lvl1pPr>
          </a:lstStyle>
          <a:p>
            <a:r>
              <a:rPr lang="en-US"/>
              <a:t>Click icon to add picture</a:t>
            </a:r>
          </a:p>
        </p:txBody>
      </p:sp>
      <p:sp>
        <p:nvSpPr>
          <p:cNvPr id="5" name="Title 1">
            <a:extLst>
              <a:ext uri="{FF2B5EF4-FFF2-40B4-BE49-F238E27FC236}">
                <a16:creationId xmlns:a16="http://schemas.microsoft.com/office/drawing/2014/main" id="{239D3DFF-6564-3A85-0DA5-054198F6CA71}"/>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6" name="TextBox 5">
            <a:extLst>
              <a:ext uri="{FF2B5EF4-FFF2-40B4-BE49-F238E27FC236}">
                <a16:creationId xmlns:a16="http://schemas.microsoft.com/office/drawing/2014/main" id="{27220E0C-19F3-37B9-29D9-93C99AD3E4CF}"/>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4085226878"/>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SmartArt Graphic [lef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6096000" y="0"/>
            <a:ext cx="6096000" cy="6603616"/>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martArt Placeholder 3">
            <a:extLst>
              <a:ext uri="{FF2B5EF4-FFF2-40B4-BE49-F238E27FC236}">
                <a16:creationId xmlns:a16="http://schemas.microsoft.com/office/drawing/2014/main" id="{6592DAD6-6EAE-8288-6680-2FE71D3D68DD}"/>
              </a:ext>
            </a:extLst>
          </p:cNvPr>
          <p:cNvSpPr>
            <a:spLocks noGrp="1"/>
          </p:cNvSpPr>
          <p:nvPr>
            <p:ph type="dgm" sz="quarter" idx="10"/>
          </p:nvPr>
        </p:nvSpPr>
        <p:spPr>
          <a:xfrm>
            <a:off x="578032" y="692150"/>
            <a:ext cx="4952770" cy="5473700"/>
          </a:xfrm>
        </p:spPr>
        <p:txBody>
          <a:bodyPr/>
          <a:lstStyle>
            <a:lvl1pPr marL="0" indent="0">
              <a:buNone/>
              <a:defRPr/>
            </a:lvl1pPr>
          </a:lstStyle>
          <a:p>
            <a:r>
              <a:rPr lang="en-US"/>
              <a:t>Click icon to add SmartArt graphic</a:t>
            </a:r>
            <a:endParaRPr lang="en-US" dirty="0"/>
          </a:p>
        </p:txBody>
      </p:sp>
      <p:sp>
        <p:nvSpPr>
          <p:cNvPr id="3" name="Text Placeholder 3">
            <a:extLst>
              <a:ext uri="{FF2B5EF4-FFF2-40B4-BE49-F238E27FC236}">
                <a16:creationId xmlns:a16="http://schemas.microsoft.com/office/drawing/2014/main" id="{251049DC-EECE-B1FD-B841-E11D1140D604}"/>
              </a:ext>
            </a:extLst>
          </p:cNvPr>
          <p:cNvSpPr>
            <a:spLocks noGrp="1"/>
          </p:cNvSpPr>
          <p:nvPr>
            <p:ph type="body" sz="half" idx="11" hasCustomPrompt="1"/>
          </p:nvPr>
        </p:nvSpPr>
        <p:spPr>
          <a:xfrm>
            <a:off x="6634715" y="1227237"/>
            <a:ext cx="5064313" cy="4938614"/>
          </a:xfrm>
        </p:spPr>
        <p:txBody>
          <a:bodyPr>
            <a:noAutofit/>
          </a:bodyPr>
          <a:lstStyle>
            <a:lvl1pPr marL="0" indent="0">
              <a:buNone/>
              <a:defRPr sz="2400">
                <a:solidFill>
                  <a:srgbClr val="F6F7F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6" name="Title 1">
            <a:extLst>
              <a:ext uri="{FF2B5EF4-FFF2-40B4-BE49-F238E27FC236}">
                <a16:creationId xmlns:a16="http://schemas.microsoft.com/office/drawing/2014/main" id="{F3ECF311-E42D-BDD3-9796-D336A7BBE504}"/>
              </a:ext>
            </a:extLst>
          </p:cNvPr>
          <p:cNvSpPr>
            <a:spLocks noGrp="1"/>
          </p:cNvSpPr>
          <p:nvPr>
            <p:ph type="title" hasCustomPrompt="1"/>
          </p:nvPr>
        </p:nvSpPr>
        <p:spPr>
          <a:xfrm>
            <a:off x="6634715" y="355314"/>
            <a:ext cx="5064313" cy="673669"/>
          </a:xfrm>
        </p:spPr>
        <p:txBody>
          <a:bodyPr/>
          <a:lstStyle>
            <a:lvl1pPr>
              <a:defRPr sz="2800" u="none">
                <a:solidFill>
                  <a:schemeClr val="bg1"/>
                </a:solidFill>
                <a:effectLst/>
              </a:defRPr>
            </a:lvl1pPr>
          </a:lstStyle>
          <a:p>
            <a:r>
              <a:rPr lang="en-US" dirty="0"/>
              <a:t>Add Slide Title Here</a:t>
            </a:r>
          </a:p>
        </p:txBody>
      </p:sp>
      <p:sp>
        <p:nvSpPr>
          <p:cNvPr id="2" name="TextBox 1">
            <a:extLst>
              <a:ext uri="{FF2B5EF4-FFF2-40B4-BE49-F238E27FC236}">
                <a16:creationId xmlns:a16="http://schemas.microsoft.com/office/drawing/2014/main" id="{F7DDC14F-7517-C71C-5108-9D134A525C30}"/>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2837010213"/>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SmartArt Graphic [righ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0" y="0"/>
            <a:ext cx="6096000" cy="6602819"/>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martArt Placeholder 3">
            <a:extLst>
              <a:ext uri="{FF2B5EF4-FFF2-40B4-BE49-F238E27FC236}">
                <a16:creationId xmlns:a16="http://schemas.microsoft.com/office/drawing/2014/main" id="{F1892351-AACA-D994-8A3C-9E501C1862BE}"/>
              </a:ext>
            </a:extLst>
          </p:cNvPr>
          <p:cNvSpPr>
            <a:spLocks noGrp="1"/>
          </p:cNvSpPr>
          <p:nvPr>
            <p:ph type="dgm" sz="quarter" idx="10"/>
          </p:nvPr>
        </p:nvSpPr>
        <p:spPr>
          <a:xfrm>
            <a:off x="6758913" y="692150"/>
            <a:ext cx="4952770" cy="5473700"/>
          </a:xfrm>
        </p:spPr>
        <p:txBody>
          <a:bodyPr/>
          <a:lstStyle>
            <a:lvl1pPr marL="0" indent="0">
              <a:buNone/>
              <a:defRPr/>
            </a:lvl1pPr>
          </a:lstStyle>
          <a:p>
            <a:r>
              <a:rPr lang="en-US"/>
              <a:t>Click icon to add SmartArt graphic</a:t>
            </a:r>
            <a:endParaRPr lang="en-US" dirty="0"/>
          </a:p>
        </p:txBody>
      </p:sp>
      <p:sp>
        <p:nvSpPr>
          <p:cNvPr id="4" name="Text Placeholder 3">
            <a:extLst>
              <a:ext uri="{FF2B5EF4-FFF2-40B4-BE49-F238E27FC236}">
                <a16:creationId xmlns:a16="http://schemas.microsoft.com/office/drawing/2014/main" id="{69C488DA-39E4-31F6-FEB9-4F5DF832814D}"/>
              </a:ext>
            </a:extLst>
          </p:cNvPr>
          <p:cNvSpPr>
            <a:spLocks noGrp="1"/>
          </p:cNvSpPr>
          <p:nvPr>
            <p:ph type="body" sz="half" idx="11" hasCustomPrompt="1"/>
          </p:nvPr>
        </p:nvSpPr>
        <p:spPr>
          <a:xfrm>
            <a:off x="480317" y="1227237"/>
            <a:ext cx="5064313" cy="4938614"/>
          </a:xfrm>
        </p:spPr>
        <p:txBody>
          <a:bodyPr>
            <a:noAutofit/>
          </a:bodyPr>
          <a:lstStyle>
            <a:lvl1pPr marL="0" indent="0">
              <a:buNone/>
              <a:defRPr sz="2400">
                <a:solidFill>
                  <a:srgbClr val="F6F7F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5" name="Title 1">
            <a:extLst>
              <a:ext uri="{FF2B5EF4-FFF2-40B4-BE49-F238E27FC236}">
                <a16:creationId xmlns:a16="http://schemas.microsoft.com/office/drawing/2014/main" id="{C5B9EE46-0525-DECB-7254-B6A1925BCDEC}"/>
              </a:ext>
            </a:extLst>
          </p:cNvPr>
          <p:cNvSpPr>
            <a:spLocks noGrp="1"/>
          </p:cNvSpPr>
          <p:nvPr>
            <p:ph type="title" hasCustomPrompt="1"/>
          </p:nvPr>
        </p:nvSpPr>
        <p:spPr>
          <a:xfrm>
            <a:off x="521149" y="299903"/>
            <a:ext cx="4681515" cy="673669"/>
          </a:xfrm>
        </p:spPr>
        <p:txBody>
          <a:bodyPr/>
          <a:lstStyle>
            <a:lvl1pPr>
              <a:defRPr sz="2800">
                <a:solidFill>
                  <a:schemeClr val="bg1"/>
                </a:solidFill>
                <a:effectLst/>
              </a:defRPr>
            </a:lvl1pPr>
          </a:lstStyle>
          <a:p>
            <a:r>
              <a:rPr lang="en-US" dirty="0"/>
              <a:t>Add Slide Title Here</a:t>
            </a:r>
          </a:p>
        </p:txBody>
      </p:sp>
      <p:sp>
        <p:nvSpPr>
          <p:cNvPr id="3" name="TextBox 2">
            <a:extLst>
              <a:ext uri="{FF2B5EF4-FFF2-40B4-BE49-F238E27FC236}">
                <a16:creationId xmlns:a16="http://schemas.microsoft.com/office/drawing/2014/main" id="{61F6C536-52D1-D2B2-54CB-104283BB4B2C}"/>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4053416332"/>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Bulleted Lis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0" y="0"/>
            <a:ext cx="6096000" cy="6602819"/>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0891FAD0-8C81-47AC-CEAA-D18DA936674D}"/>
              </a:ext>
            </a:extLst>
          </p:cNvPr>
          <p:cNvSpPr/>
          <p:nvPr/>
        </p:nvSpPr>
        <p:spPr>
          <a:xfrm>
            <a:off x="5551990" y="278543"/>
            <a:ext cx="1088020" cy="1088020"/>
          </a:xfrm>
          <a:prstGeom prst="ellipse">
            <a:avLst/>
          </a:prstGeom>
          <a:solidFill>
            <a:srgbClr val="2634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454E669-D9EF-BD31-203C-1E8856A28C09}"/>
              </a:ext>
            </a:extLst>
          </p:cNvPr>
          <p:cNvSpPr/>
          <p:nvPr/>
        </p:nvSpPr>
        <p:spPr>
          <a:xfrm>
            <a:off x="5574851" y="1942417"/>
            <a:ext cx="1088020" cy="1088020"/>
          </a:xfrm>
          <a:prstGeom prst="ellipse">
            <a:avLst/>
          </a:prstGeom>
          <a:solidFill>
            <a:srgbClr val="2634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A8362A6-9C80-B48E-3A42-166062A74865}"/>
              </a:ext>
            </a:extLst>
          </p:cNvPr>
          <p:cNvSpPr/>
          <p:nvPr/>
        </p:nvSpPr>
        <p:spPr>
          <a:xfrm>
            <a:off x="5574851" y="3606291"/>
            <a:ext cx="1088020" cy="1088020"/>
          </a:xfrm>
          <a:prstGeom prst="ellipse">
            <a:avLst/>
          </a:prstGeom>
          <a:solidFill>
            <a:srgbClr val="2634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8225529-5729-3E76-7FF7-77598B969C5D}"/>
              </a:ext>
            </a:extLst>
          </p:cNvPr>
          <p:cNvSpPr/>
          <p:nvPr/>
        </p:nvSpPr>
        <p:spPr>
          <a:xfrm>
            <a:off x="5534338" y="5270165"/>
            <a:ext cx="1088020" cy="1088020"/>
          </a:xfrm>
          <a:prstGeom prst="ellipse">
            <a:avLst/>
          </a:prstGeom>
          <a:solidFill>
            <a:srgbClr val="2634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069CE1E-D291-C83A-EEAA-BD57E873F599}"/>
              </a:ext>
            </a:extLst>
          </p:cNvPr>
          <p:cNvSpPr txBox="1"/>
          <p:nvPr/>
        </p:nvSpPr>
        <p:spPr>
          <a:xfrm>
            <a:off x="5574851" y="2174110"/>
            <a:ext cx="1088020" cy="646331"/>
          </a:xfrm>
          <a:prstGeom prst="rect">
            <a:avLst/>
          </a:prstGeom>
          <a:noFill/>
        </p:spPr>
        <p:txBody>
          <a:bodyPr wrap="square" rtlCol="0">
            <a:spAutoFit/>
          </a:bodyPr>
          <a:lstStyle/>
          <a:p>
            <a:pPr algn="ctr"/>
            <a:r>
              <a:rPr lang="en-US" sz="3600" b="1" i="0" dirty="0">
                <a:solidFill>
                  <a:schemeClr val="bg1"/>
                </a:solidFill>
                <a:latin typeface="Roboto" panose="02000000000000000000" pitchFamily="2" charset="0"/>
                <a:ea typeface="Roboto" panose="02000000000000000000" pitchFamily="2" charset="0"/>
              </a:rPr>
              <a:t>2</a:t>
            </a:r>
          </a:p>
        </p:txBody>
      </p:sp>
      <p:sp>
        <p:nvSpPr>
          <p:cNvPr id="9" name="TextBox 8">
            <a:extLst>
              <a:ext uri="{FF2B5EF4-FFF2-40B4-BE49-F238E27FC236}">
                <a16:creationId xmlns:a16="http://schemas.microsoft.com/office/drawing/2014/main" id="{D315D7A3-4360-BE1D-6A7A-18792C993ABE}"/>
              </a:ext>
            </a:extLst>
          </p:cNvPr>
          <p:cNvSpPr txBox="1"/>
          <p:nvPr/>
        </p:nvSpPr>
        <p:spPr>
          <a:xfrm>
            <a:off x="5551990" y="515660"/>
            <a:ext cx="1088020" cy="646331"/>
          </a:xfrm>
          <a:prstGeom prst="rect">
            <a:avLst/>
          </a:prstGeom>
          <a:noFill/>
        </p:spPr>
        <p:txBody>
          <a:bodyPr wrap="square" rtlCol="0">
            <a:spAutoFit/>
          </a:bodyPr>
          <a:lstStyle/>
          <a:p>
            <a:pPr algn="ctr"/>
            <a:r>
              <a:rPr lang="en-US" sz="3600" b="1" i="0" dirty="0">
                <a:solidFill>
                  <a:schemeClr val="bg1"/>
                </a:solidFill>
                <a:latin typeface="Roboto" panose="02000000000000000000" pitchFamily="2" charset="0"/>
                <a:ea typeface="Roboto" panose="02000000000000000000" pitchFamily="2" charset="0"/>
              </a:rPr>
              <a:t>1</a:t>
            </a:r>
          </a:p>
        </p:txBody>
      </p:sp>
      <p:sp>
        <p:nvSpPr>
          <p:cNvPr id="10" name="TextBox 9">
            <a:extLst>
              <a:ext uri="{FF2B5EF4-FFF2-40B4-BE49-F238E27FC236}">
                <a16:creationId xmlns:a16="http://schemas.microsoft.com/office/drawing/2014/main" id="{1EC9D731-8DA2-9E30-1AA2-6F40B123D781}"/>
              </a:ext>
            </a:extLst>
          </p:cNvPr>
          <p:cNvSpPr txBox="1"/>
          <p:nvPr/>
        </p:nvSpPr>
        <p:spPr>
          <a:xfrm>
            <a:off x="5574851" y="3832560"/>
            <a:ext cx="1065159" cy="646331"/>
          </a:xfrm>
          <a:prstGeom prst="rect">
            <a:avLst/>
          </a:prstGeom>
          <a:noFill/>
        </p:spPr>
        <p:txBody>
          <a:bodyPr wrap="square" rtlCol="0">
            <a:spAutoFit/>
          </a:bodyPr>
          <a:lstStyle/>
          <a:p>
            <a:pPr algn="ctr"/>
            <a:r>
              <a:rPr lang="en-US" sz="3600" b="1" i="0" dirty="0">
                <a:solidFill>
                  <a:schemeClr val="bg1"/>
                </a:solidFill>
                <a:latin typeface="Roboto" panose="02000000000000000000" pitchFamily="2" charset="0"/>
                <a:ea typeface="Roboto" panose="02000000000000000000" pitchFamily="2" charset="0"/>
              </a:rPr>
              <a:t>3</a:t>
            </a:r>
          </a:p>
        </p:txBody>
      </p:sp>
      <p:sp>
        <p:nvSpPr>
          <p:cNvPr id="11" name="TextBox 10">
            <a:extLst>
              <a:ext uri="{FF2B5EF4-FFF2-40B4-BE49-F238E27FC236}">
                <a16:creationId xmlns:a16="http://schemas.microsoft.com/office/drawing/2014/main" id="{2FE57BEB-A68C-11D4-6338-72F008102DFB}"/>
              </a:ext>
            </a:extLst>
          </p:cNvPr>
          <p:cNvSpPr txBox="1"/>
          <p:nvPr/>
        </p:nvSpPr>
        <p:spPr>
          <a:xfrm>
            <a:off x="5557198" y="5491009"/>
            <a:ext cx="1065159" cy="646331"/>
          </a:xfrm>
          <a:prstGeom prst="rect">
            <a:avLst/>
          </a:prstGeom>
          <a:noFill/>
        </p:spPr>
        <p:txBody>
          <a:bodyPr wrap="square" rtlCol="0">
            <a:spAutoFit/>
          </a:bodyPr>
          <a:lstStyle/>
          <a:p>
            <a:pPr algn="ctr"/>
            <a:r>
              <a:rPr lang="en-US" sz="3600" b="1" i="0">
                <a:solidFill>
                  <a:schemeClr val="bg1"/>
                </a:solidFill>
                <a:latin typeface="Roboto" panose="02000000000000000000" pitchFamily="2" charset="0"/>
                <a:ea typeface="Roboto" panose="02000000000000000000" pitchFamily="2" charset="0"/>
              </a:rPr>
              <a:t>4</a:t>
            </a:r>
            <a:endParaRPr lang="en-US" sz="3600" b="1" i="0" dirty="0">
              <a:solidFill>
                <a:schemeClr val="bg1"/>
              </a:solidFill>
              <a:latin typeface="Roboto" panose="02000000000000000000" pitchFamily="2" charset="0"/>
              <a:ea typeface="Roboto" panose="02000000000000000000" pitchFamily="2" charset="0"/>
            </a:endParaRPr>
          </a:p>
        </p:txBody>
      </p:sp>
      <p:sp>
        <p:nvSpPr>
          <p:cNvPr id="17" name="Text Placeholder 3">
            <a:extLst>
              <a:ext uri="{FF2B5EF4-FFF2-40B4-BE49-F238E27FC236}">
                <a16:creationId xmlns:a16="http://schemas.microsoft.com/office/drawing/2014/main" id="{1DA2DEC8-225B-79E5-E8B7-3B08AF6623B8}"/>
              </a:ext>
            </a:extLst>
          </p:cNvPr>
          <p:cNvSpPr>
            <a:spLocks noGrp="1"/>
          </p:cNvSpPr>
          <p:nvPr>
            <p:ph type="body" sz="half" idx="10" hasCustomPrompt="1"/>
          </p:nvPr>
        </p:nvSpPr>
        <p:spPr>
          <a:xfrm>
            <a:off x="6881407" y="278544"/>
            <a:ext cx="4789444" cy="381213"/>
          </a:xfrm>
        </p:spPr>
        <p:txBody>
          <a:bodyPr>
            <a:noAutofit/>
          </a:bodyPr>
          <a:lstStyle>
            <a:lvl1pPr marL="0" indent="0">
              <a:buNone/>
              <a:defRPr sz="2400" b="1" i="0">
                <a:solidFill>
                  <a:srgbClr val="306EB6"/>
                </a:solidFill>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Title 1</a:t>
            </a:r>
          </a:p>
        </p:txBody>
      </p:sp>
      <p:sp>
        <p:nvSpPr>
          <p:cNvPr id="18" name="Text Placeholder 3">
            <a:extLst>
              <a:ext uri="{FF2B5EF4-FFF2-40B4-BE49-F238E27FC236}">
                <a16:creationId xmlns:a16="http://schemas.microsoft.com/office/drawing/2014/main" id="{3CCA55F2-E965-36DB-96C6-A21814F9E369}"/>
              </a:ext>
            </a:extLst>
          </p:cNvPr>
          <p:cNvSpPr>
            <a:spLocks noGrp="1"/>
          </p:cNvSpPr>
          <p:nvPr>
            <p:ph type="body" sz="half" idx="11" hasCustomPrompt="1"/>
          </p:nvPr>
        </p:nvSpPr>
        <p:spPr>
          <a:xfrm>
            <a:off x="6881407" y="780778"/>
            <a:ext cx="4789444" cy="585785"/>
          </a:xfrm>
        </p:spPr>
        <p:txBody>
          <a:bodyPr>
            <a:noAutofit/>
          </a:bodyPr>
          <a:lstStyle>
            <a:lvl1pPr marL="0" indent="0">
              <a:buNone/>
              <a:defRPr sz="2000" b="0" i="0">
                <a:solidFill>
                  <a:srgbClr val="272525"/>
                </a:solidFill>
                <a:latin typeface="Source Sans Pro" panose="020B0503030403020204" pitchFamily="34" charset="0"/>
                <a:ea typeface="Roboto" panose="02000000000000000000" pitchFamily="2"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Content 1</a:t>
            </a:r>
          </a:p>
        </p:txBody>
      </p:sp>
      <p:sp>
        <p:nvSpPr>
          <p:cNvPr id="19" name="Text Placeholder 3">
            <a:extLst>
              <a:ext uri="{FF2B5EF4-FFF2-40B4-BE49-F238E27FC236}">
                <a16:creationId xmlns:a16="http://schemas.microsoft.com/office/drawing/2014/main" id="{0FF251C8-58D1-A6B3-EFA4-FF9753980DDF}"/>
              </a:ext>
            </a:extLst>
          </p:cNvPr>
          <p:cNvSpPr>
            <a:spLocks noGrp="1"/>
          </p:cNvSpPr>
          <p:nvPr>
            <p:ph type="body" sz="half" idx="12" hasCustomPrompt="1"/>
          </p:nvPr>
        </p:nvSpPr>
        <p:spPr>
          <a:xfrm>
            <a:off x="6904268" y="1941238"/>
            <a:ext cx="4789444" cy="381213"/>
          </a:xfrm>
        </p:spPr>
        <p:txBody>
          <a:bodyPr>
            <a:noAutofit/>
          </a:bodyPr>
          <a:lstStyle>
            <a:lvl1pPr marL="0" indent="0">
              <a:buNone/>
              <a:defRPr sz="2400" b="1" i="0">
                <a:solidFill>
                  <a:srgbClr val="306EB6"/>
                </a:solidFill>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Title 2</a:t>
            </a:r>
          </a:p>
        </p:txBody>
      </p:sp>
      <p:sp>
        <p:nvSpPr>
          <p:cNvPr id="20" name="Text Placeholder 3">
            <a:extLst>
              <a:ext uri="{FF2B5EF4-FFF2-40B4-BE49-F238E27FC236}">
                <a16:creationId xmlns:a16="http://schemas.microsoft.com/office/drawing/2014/main" id="{0827945D-890E-61F2-EFBB-5E7298C59E3B}"/>
              </a:ext>
            </a:extLst>
          </p:cNvPr>
          <p:cNvSpPr>
            <a:spLocks noGrp="1"/>
          </p:cNvSpPr>
          <p:nvPr>
            <p:ph type="body" sz="half" idx="13" hasCustomPrompt="1"/>
          </p:nvPr>
        </p:nvSpPr>
        <p:spPr>
          <a:xfrm>
            <a:off x="6904268" y="2443472"/>
            <a:ext cx="4789444" cy="585785"/>
          </a:xfrm>
        </p:spPr>
        <p:txBody>
          <a:bodyPr>
            <a:noAutofit/>
          </a:bodyPr>
          <a:lstStyle>
            <a:lvl1pPr marL="0" indent="0">
              <a:buNone/>
              <a:defRPr lang="en-US" sz="2000" b="0" i="0" kern="1200" dirty="0">
                <a:solidFill>
                  <a:srgbClr val="272525"/>
                </a:solidFill>
                <a:latin typeface="Source Sans Pro" panose="020B0503030403020204" pitchFamily="34" charset="0"/>
                <a:ea typeface="Roboto" panose="02000000000000000000" pitchFamily="2"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Content 2</a:t>
            </a:r>
          </a:p>
        </p:txBody>
      </p:sp>
      <p:sp>
        <p:nvSpPr>
          <p:cNvPr id="21" name="Text Placeholder 3">
            <a:extLst>
              <a:ext uri="{FF2B5EF4-FFF2-40B4-BE49-F238E27FC236}">
                <a16:creationId xmlns:a16="http://schemas.microsoft.com/office/drawing/2014/main" id="{6071DE33-DECD-BD19-7FE0-6172E7EBB67E}"/>
              </a:ext>
            </a:extLst>
          </p:cNvPr>
          <p:cNvSpPr>
            <a:spLocks noGrp="1"/>
          </p:cNvSpPr>
          <p:nvPr>
            <p:ph type="body" sz="half" idx="14" hasCustomPrompt="1"/>
          </p:nvPr>
        </p:nvSpPr>
        <p:spPr>
          <a:xfrm>
            <a:off x="6904268" y="3606292"/>
            <a:ext cx="4789444" cy="381213"/>
          </a:xfrm>
        </p:spPr>
        <p:txBody>
          <a:bodyPr>
            <a:noAutofit/>
          </a:bodyPr>
          <a:lstStyle>
            <a:lvl1pPr marL="0" indent="0">
              <a:buNone/>
              <a:defRPr sz="2400" b="1" i="0">
                <a:solidFill>
                  <a:srgbClr val="306EB6"/>
                </a:solidFill>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Title 3</a:t>
            </a:r>
          </a:p>
        </p:txBody>
      </p:sp>
      <p:sp>
        <p:nvSpPr>
          <p:cNvPr id="22" name="Text Placeholder 3">
            <a:extLst>
              <a:ext uri="{FF2B5EF4-FFF2-40B4-BE49-F238E27FC236}">
                <a16:creationId xmlns:a16="http://schemas.microsoft.com/office/drawing/2014/main" id="{A4483D93-1A49-28A3-2536-EEF732F28F2B}"/>
              </a:ext>
            </a:extLst>
          </p:cNvPr>
          <p:cNvSpPr>
            <a:spLocks noGrp="1"/>
          </p:cNvSpPr>
          <p:nvPr>
            <p:ph type="body" sz="half" idx="15" hasCustomPrompt="1"/>
          </p:nvPr>
        </p:nvSpPr>
        <p:spPr>
          <a:xfrm>
            <a:off x="6904268" y="4108526"/>
            <a:ext cx="4789444" cy="585785"/>
          </a:xfrm>
        </p:spPr>
        <p:txBody>
          <a:bodyPr>
            <a:noAutofit/>
          </a:bodyPr>
          <a:lstStyle>
            <a:lvl1pPr marL="0" indent="0">
              <a:buNone/>
              <a:defRPr lang="en-US" sz="2000" b="0" i="0" kern="1200" dirty="0">
                <a:solidFill>
                  <a:srgbClr val="272525"/>
                </a:solidFill>
                <a:latin typeface="Source Sans Pro" panose="020B0503030403020204" pitchFamily="34" charset="0"/>
                <a:ea typeface="Roboto" panose="02000000000000000000" pitchFamily="2"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Content 3</a:t>
            </a:r>
          </a:p>
        </p:txBody>
      </p:sp>
      <p:sp>
        <p:nvSpPr>
          <p:cNvPr id="23" name="Text Placeholder 3">
            <a:extLst>
              <a:ext uri="{FF2B5EF4-FFF2-40B4-BE49-F238E27FC236}">
                <a16:creationId xmlns:a16="http://schemas.microsoft.com/office/drawing/2014/main" id="{53846030-7824-AEAA-BBE8-E679BB051411}"/>
              </a:ext>
            </a:extLst>
          </p:cNvPr>
          <p:cNvSpPr>
            <a:spLocks noGrp="1"/>
          </p:cNvSpPr>
          <p:nvPr>
            <p:ph type="body" sz="half" idx="16" hasCustomPrompt="1"/>
          </p:nvPr>
        </p:nvSpPr>
        <p:spPr>
          <a:xfrm>
            <a:off x="6904268" y="5257741"/>
            <a:ext cx="4789444" cy="381213"/>
          </a:xfrm>
        </p:spPr>
        <p:txBody>
          <a:bodyPr>
            <a:noAutofit/>
          </a:bodyPr>
          <a:lstStyle>
            <a:lvl1pPr marL="0" indent="0">
              <a:buNone/>
              <a:defRPr sz="2400" b="1" i="0">
                <a:solidFill>
                  <a:srgbClr val="306EB6"/>
                </a:solidFill>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Title 4</a:t>
            </a:r>
          </a:p>
        </p:txBody>
      </p:sp>
      <p:sp>
        <p:nvSpPr>
          <p:cNvPr id="24" name="Text Placeholder 3">
            <a:extLst>
              <a:ext uri="{FF2B5EF4-FFF2-40B4-BE49-F238E27FC236}">
                <a16:creationId xmlns:a16="http://schemas.microsoft.com/office/drawing/2014/main" id="{372826B7-A673-4929-BC32-60117B2254B2}"/>
              </a:ext>
            </a:extLst>
          </p:cNvPr>
          <p:cNvSpPr>
            <a:spLocks noGrp="1"/>
          </p:cNvSpPr>
          <p:nvPr>
            <p:ph type="body" sz="half" idx="17" hasCustomPrompt="1"/>
          </p:nvPr>
        </p:nvSpPr>
        <p:spPr>
          <a:xfrm>
            <a:off x="6904268" y="5759975"/>
            <a:ext cx="4789444" cy="585785"/>
          </a:xfrm>
        </p:spPr>
        <p:txBody>
          <a:bodyPr>
            <a:noAutofit/>
          </a:bodyPr>
          <a:lstStyle>
            <a:lvl1pPr marL="0" indent="0">
              <a:buNone/>
              <a:defRPr lang="en-US" sz="2000" b="0" i="0" kern="1200" dirty="0">
                <a:solidFill>
                  <a:srgbClr val="272525"/>
                </a:solidFill>
                <a:latin typeface="Source Sans Pro" panose="020B0503030403020204" pitchFamily="34" charset="0"/>
                <a:ea typeface="Roboto" panose="02000000000000000000" pitchFamily="2"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Content 4</a:t>
            </a:r>
          </a:p>
        </p:txBody>
      </p:sp>
      <p:sp>
        <p:nvSpPr>
          <p:cNvPr id="13" name="Text Placeholder 3">
            <a:extLst>
              <a:ext uri="{FF2B5EF4-FFF2-40B4-BE49-F238E27FC236}">
                <a16:creationId xmlns:a16="http://schemas.microsoft.com/office/drawing/2014/main" id="{E3BA2C47-2FD8-F0B2-96DF-951889B2A982}"/>
              </a:ext>
            </a:extLst>
          </p:cNvPr>
          <p:cNvSpPr>
            <a:spLocks noGrp="1"/>
          </p:cNvSpPr>
          <p:nvPr>
            <p:ph type="body" sz="half" idx="18" hasCustomPrompt="1"/>
          </p:nvPr>
        </p:nvSpPr>
        <p:spPr>
          <a:xfrm>
            <a:off x="521149" y="1194844"/>
            <a:ext cx="4681515" cy="4938614"/>
          </a:xfrm>
        </p:spPr>
        <p:txBody>
          <a:bodyPr>
            <a:noAutofit/>
          </a:bodyPr>
          <a:lstStyle>
            <a:lvl1pPr marL="0" indent="0">
              <a:buNone/>
              <a:defRPr sz="2400">
                <a:solidFill>
                  <a:srgbClr val="F6F7F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12" name="Title 1">
            <a:extLst>
              <a:ext uri="{FF2B5EF4-FFF2-40B4-BE49-F238E27FC236}">
                <a16:creationId xmlns:a16="http://schemas.microsoft.com/office/drawing/2014/main" id="{A26E12E9-5C4C-D926-B92E-1326175F821F}"/>
              </a:ext>
            </a:extLst>
          </p:cNvPr>
          <p:cNvSpPr>
            <a:spLocks noGrp="1"/>
          </p:cNvSpPr>
          <p:nvPr>
            <p:ph type="title" hasCustomPrompt="1"/>
          </p:nvPr>
        </p:nvSpPr>
        <p:spPr>
          <a:xfrm>
            <a:off x="521149" y="299903"/>
            <a:ext cx="4681515" cy="673669"/>
          </a:xfrm>
        </p:spPr>
        <p:txBody>
          <a:bodyPr/>
          <a:lstStyle>
            <a:lvl1pPr>
              <a:defRPr sz="2800">
                <a:solidFill>
                  <a:schemeClr val="bg1"/>
                </a:solidFill>
                <a:effectLst/>
              </a:defRPr>
            </a:lvl1pPr>
          </a:lstStyle>
          <a:p>
            <a:r>
              <a:rPr lang="en-US" dirty="0"/>
              <a:t>Add Slide Title Here</a:t>
            </a:r>
          </a:p>
        </p:txBody>
      </p:sp>
      <p:sp>
        <p:nvSpPr>
          <p:cNvPr id="2" name="TextBox 1">
            <a:extLst>
              <a:ext uri="{FF2B5EF4-FFF2-40B4-BE49-F238E27FC236}">
                <a16:creationId xmlns:a16="http://schemas.microsoft.com/office/drawing/2014/main" id="{2D14ECB3-35D5-8318-C6CF-5DC241B2B2D4}"/>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2316143025"/>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resentation Title-CC-Recordin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558F9B-471C-CC6C-6148-1FEBE5CF98D7}"/>
              </a:ext>
            </a:extLst>
          </p:cNvPr>
          <p:cNvSpPr/>
          <p:nvPr/>
        </p:nvSpPr>
        <p:spPr>
          <a:xfrm>
            <a:off x="0" y="0"/>
            <a:ext cx="4040658" cy="6606295"/>
          </a:xfrm>
          <a:prstGeom prst="rect">
            <a:avLst/>
          </a:prstGeom>
          <a:gradFill flip="none" rotWithShape="1">
            <a:gsLst>
              <a:gs pos="0">
                <a:srgbClr val="306EB6"/>
              </a:gs>
              <a:gs pos="100000">
                <a:srgbClr val="26346F"/>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424A46A-3BAB-CE99-D4CD-FA2296CAAB54}"/>
              </a:ext>
            </a:extLst>
          </p:cNvPr>
          <p:cNvPicPr>
            <a:picLocks noChangeAspect="1"/>
          </p:cNvPicPr>
          <p:nvPr/>
        </p:nvPicPr>
        <p:blipFill>
          <a:blip r:embed="rId3">
            <a:alphaModFix amt="35000"/>
          </a:blip>
          <a:stretch>
            <a:fillRect/>
          </a:stretch>
        </p:blipFill>
        <p:spPr>
          <a:xfrm>
            <a:off x="1244008" y="-24475"/>
            <a:ext cx="3925655" cy="6637456"/>
          </a:xfrm>
          <a:prstGeom prst="rect">
            <a:avLst/>
          </a:prstGeom>
        </p:spPr>
      </p:pic>
      <p:sp>
        <p:nvSpPr>
          <p:cNvPr id="10" name="Rectangle 9">
            <a:extLst>
              <a:ext uri="{FF2B5EF4-FFF2-40B4-BE49-F238E27FC236}">
                <a16:creationId xmlns:a16="http://schemas.microsoft.com/office/drawing/2014/main" id="{0CB30996-7D18-1C18-CA2B-F031E226B379}"/>
              </a:ext>
            </a:extLst>
          </p:cNvPr>
          <p:cNvSpPr/>
          <p:nvPr/>
        </p:nvSpPr>
        <p:spPr>
          <a:xfrm>
            <a:off x="4046645" y="-46218"/>
            <a:ext cx="8151342" cy="66307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extBox 1">
            <a:extLst>
              <a:ext uri="{FF2B5EF4-FFF2-40B4-BE49-F238E27FC236}">
                <a16:creationId xmlns:a16="http://schemas.microsoft.com/office/drawing/2014/main" id="{99C14E19-868D-BDC6-191A-0A2833C4118E}"/>
              </a:ext>
            </a:extLst>
          </p:cNvPr>
          <p:cNvSpPr txBox="1"/>
          <p:nvPr/>
        </p:nvSpPr>
        <p:spPr>
          <a:xfrm>
            <a:off x="4040658" y="2541564"/>
            <a:ext cx="8163316" cy="2859775"/>
          </a:xfrm>
          <a:prstGeom prst="rect">
            <a:avLst/>
          </a:prstGeom>
          <a:gradFill flip="none" rotWithShape="1">
            <a:gsLst>
              <a:gs pos="0">
                <a:srgbClr val="F1F7E5">
                  <a:alpha val="61961"/>
                </a:srgbClr>
              </a:gs>
              <a:gs pos="100000">
                <a:schemeClr val="accent2">
                  <a:alpha val="55000"/>
                </a:schemeClr>
              </a:gs>
            </a:gsLst>
            <a:lin ang="0" scaled="1"/>
            <a:tileRect/>
          </a:gradFill>
        </p:spPr>
        <p:txBody>
          <a:bodyPr wrap="square" rtlCol="0">
            <a:spAutoFit/>
          </a:bodyPr>
          <a:lstStyle/>
          <a:p>
            <a:endParaRPr lang="en-US" dirty="0"/>
          </a:p>
        </p:txBody>
      </p:sp>
      <p:sp>
        <p:nvSpPr>
          <p:cNvPr id="19" name="Title 1">
            <a:extLst>
              <a:ext uri="{FF2B5EF4-FFF2-40B4-BE49-F238E27FC236}">
                <a16:creationId xmlns:a16="http://schemas.microsoft.com/office/drawing/2014/main" id="{1D165965-333B-5134-0DB3-A3ED7F6A23BC}"/>
              </a:ext>
            </a:extLst>
          </p:cNvPr>
          <p:cNvSpPr>
            <a:spLocks noGrp="1"/>
          </p:cNvSpPr>
          <p:nvPr>
            <p:ph type="title" hasCustomPrompt="1"/>
          </p:nvPr>
        </p:nvSpPr>
        <p:spPr>
          <a:xfrm>
            <a:off x="4313452" y="2848804"/>
            <a:ext cx="7722338" cy="461665"/>
          </a:xfrm>
        </p:spPr>
        <p:txBody>
          <a:bodyPr>
            <a:noAutofit/>
          </a:bodyPr>
          <a:lstStyle>
            <a:lvl1pPr>
              <a:defRPr sz="3200">
                <a:solidFill>
                  <a:srgbClr val="306EB6"/>
                </a:solidFill>
              </a:defRPr>
            </a:lvl1pPr>
          </a:lstStyle>
          <a:p>
            <a:r>
              <a:rPr lang="en-US" dirty="0"/>
              <a:t>Add Slide Title Here</a:t>
            </a:r>
          </a:p>
        </p:txBody>
      </p:sp>
      <p:sp>
        <p:nvSpPr>
          <p:cNvPr id="21" name="Text Placeholder 20">
            <a:extLst>
              <a:ext uri="{FF2B5EF4-FFF2-40B4-BE49-F238E27FC236}">
                <a16:creationId xmlns:a16="http://schemas.microsoft.com/office/drawing/2014/main" id="{10D4098A-80F3-3330-2C1E-989539363DFB}"/>
              </a:ext>
            </a:extLst>
          </p:cNvPr>
          <p:cNvSpPr>
            <a:spLocks noGrp="1"/>
          </p:cNvSpPr>
          <p:nvPr>
            <p:ph type="body" sz="quarter" idx="11" hasCustomPrompt="1"/>
          </p:nvPr>
        </p:nvSpPr>
        <p:spPr>
          <a:xfrm>
            <a:off x="4313451" y="3388962"/>
            <a:ext cx="4200223" cy="901700"/>
          </a:xfrm>
        </p:spPr>
        <p:txBody>
          <a:bodyPr>
            <a:noAutofit/>
          </a:bodyPr>
          <a:lstStyle>
            <a:lvl1pPr marL="0" indent="0">
              <a:lnSpc>
                <a:spcPct val="100000"/>
              </a:lnSpc>
              <a:buNone/>
              <a:defRPr sz="2400">
                <a:solidFill>
                  <a:srgbClr val="231E20"/>
                </a:solidFill>
                <a:latin typeface="Roboto" panose="02000000000000000000" pitchFamily="2" charset="0"/>
                <a:ea typeface="Roboto" panose="02000000000000000000" pitchFamily="2" charset="0"/>
              </a:defRPr>
            </a:lvl1pPr>
          </a:lstStyle>
          <a:p>
            <a:pPr lvl="0"/>
            <a:r>
              <a:rPr lang="en-US" dirty="0"/>
              <a:t>Add Subtitle Here</a:t>
            </a:r>
            <a:br>
              <a:rPr lang="en-US" dirty="0"/>
            </a:br>
            <a:r>
              <a:rPr lang="en-US" dirty="0"/>
              <a:t>Add Date Here</a:t>
            </a:r>
          </a:p>
        </p:txBody>
      </p:sp>
      <p:sp>
        <p:nvSpPr>
          <p:cNvPr id="23" name="Text Placeholder 22">
            <a:extLst>
              <a:ext uri="{FF2B5EF4-FFF2-40B4-BE49-F238E27FC236}">
                <a16:creationId xmlns:a16="http://schemas.microsoft.com/office/drawing/2014/main" id="{61357CCD-A493-01E2-D447-05BE59C8434C}"/>
              </a:ext>
            </a:extLst>
          </p:cNvPr>
          <p:cNvSpPr>
            <a:spLocks noGrp="1"/>
          </p:cNvSpPr>
          <p:nvPr>
            <p:ph type="body" sz="quarter" idx="12" hasCustomPrompt="1"/>
          </p:nvPr>
        </p:nvSpPr>
        <p:spPr>
          <a:xfrm>
            <a:off x="4313452" y="4611476"/>
            <a:ext cx="7036538" cy="461665"/>
          </a:xfrm>
        </p:spPr>
        <p:txBody>
          <a:bodyPr>
            <a:noAutofit/>
          </a:bodyPr>
          <a:lstStyle>
            <a:lvl1pPr marL="0" indent="0">
              <a:buNone/>
              <a:defRPr sz="2400" b="1">
                <a:solidFill>
                  <a:srgbClr val="231E20"/>
                </a:solidFill>
                <a:latin typeface="Roboto" panose="02000000000000000000" pitchFamily="2" charset="0"/>
                <a:ea typeface="Roboto" panose="02000000000000000000" pitchFamily="2" charset="0"/>
              </a:defRPr>
            </a:lvl1pPr>
          </a:lstStyle>
          <a:p>
            <a:pPr lvl="0"/>
            <a:r>
              <a:rPr lang="en-US" dirty="0"/>
              <a:t>Add Speaker Names Here</a:t>
            </a:r>
          </a:p>
        </p:txBody>
      </p:sp>
      <p:pic>
        <p:nvPicPr>
          <p:cNvPr id="4" name="Picture 3">
            <a:extLst>
              <a:ext uri="{FF2B5EF4-FFF2-40B4-BE49-F238E27FC236}">
                <a16:creationId xmlns:a16="http://schemas.microsoft.com/office/drawing/2014/main" id="{51B51FF7-9A51-64A6-A50E-54521CDC6AB3}"/>
              </a:ext>
            </a:extLst>
          </p:cNvPr>
          <p:cNvPicPr>
            <a:picLocks noChangeAspect="1"/>
          </p:cNvPicPr>
          <p:nvPr/>
        </p:nvPicPr>
        <p:blipFill>
          <a:blip r:embed="rId4"/>
          <a:stretch>
            <a:fillRect/>
          </a:stretch>
        </p:blipFill>
        <p:spPr>
          <a:xfrm>
            <a:off x="356333" y="5401339"/>
            <a:ext cx="3207849" cy="980176"/>
          </a:xfrm>
          <a:prstGeom prst="rect">
            <a:avLst/>
          </a:prstGeom>
        </p:spPr>
      </p:pic>
      <p:sp>
        <p:nvSpPr>
          <p:cNvPr id="5" name="Title 1">
            <a:extLst>
              <a:ext uri="{FF2B5EF4-FFF2-40B4-BE49-F238E27FC236}">
                <a16:creationId xmlns:a16="http://schemas.microsoft.com/office/drawing/2014/main" id="{9E6F74AF-6559-5F22-039C-02BAB1D54201}"/>
              </a:ext>
            </a:extLst>
          </p:cNvPr>
          <p:cNvSpPr txBox="1">
            <a:spLocks/>
          </p:cNvSpPr>
          <p:nvPr/>
        </p:nvSpPr>
        <p:spPr>
          <a:xfrm>
            <a:off x="253486" y="272565"/>
            <a:ext cx="2930377"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r>
              <a:rPr lang="en-US" dirty="0">
                <a:solidFill>
                  <a:schemeClr val="accent2"/>
                </a:solidFill>
                <a:latin typeface="Roboto Black" panose="02000000000000000000" pitchFamily="2" charset="0"/>
                <a:ea typeface="Roboto Black" panose="02000000000000000000" pitchFamily="2" charset="0"/>
              </a:rPr>
              <a:t>Welcome!</a:t>
            </a:r>
          </a:p>
        </p:txBody>
      </p:sp>
      <p:sp>
        <p:nvSpPr>
          <p:cNvPr id="7" name="TextBox 6">
            <a:extLst>
              <a:ext uri="{FF2B5EF4-FFF2-40B4-BE49-F238E27FC236}">
                <a16:creationId xmlns:a16="http://schemas.microsoft.com/office/drawing/2014/main" id="{DCF4F56B-8A1C-3975-D84A-8B0885690E61}"/>
              </a:ext>
            </a:extLst>
          </p:cNvPr>
          <p:cNvSpPr txBox="1"/>
          <p:nvPr/>
        </p:nvSpPr>
        <p:spPr>
          <a:xfrm>
            <a:off x="253487" y="764142"/>
            <a:ext cx="3569006" cy="646331"/>
          </a:xfrm>
          <a:prstGeom prst="rect">
            <a:avLst/>
          </a:prstGeom>
          <a:noFill/>
        </p:spPr>
        <p:txBody>
          <a:bodyPr wrap="square" rtlCol="0">
            <a:spAutoFit/>
          </a:bodyPr>
          <a:lstStyle/>
          <a:p>
            <a:r>
              <a:rPr lang="en-US" b="1" dirty="0">
                <a:solidFill>
                  <a:schemeClr val="bg1"/>
                </a:solidFill>
              </a:rPr>
              <a:t>We will begin shortly.</a:t>
            </a:r>
            <a:br>
              <a:rPr lang="en-US" b="1" dirty="0">
                <a:solidFill>
                  <a:schemeClr val="bg1"/>
                </a:solidFill>
              </a:rPr>
            </a:br>
            <a:r>
              <a:rPr lang="en-US" b="1" dirty="0">
                <a:solidFill>
                  <a:schemeClr val="bg1"/>
                </a:solidFill>
              </a:rPr>
              <a:t>This webinar will be recorded.</a:t>
            </a:r>
            <a:r>
              <a:rPr lang="en-US" dirty="0"/>
              <a:t>  </a:t>
            </a:r>
          </a:p>
        </p:txBody>
      </p:sp>
      <p:sp>
        <p:nvSpPr>
          <p:cNvPr id="13" name="TextBox 12">
            <a:extLst>
              <a:ext uri="{FF2B5EF4-FFF2-40B4-BE49-F238E27FC236}">
                <a16:creationId xmlns:a16="http://schemas.microsoft.com/office/drawing/2014/main" id="{40B53E8F-1B5C-0587-4740-190778BAB236}"/>
              </a:ext>
            </a:extLst>
          </p:cNvPr>
          <p:cNvSpPr txBox="1"/>
          <p:nvPr/>
        </p:nvSpPr>
        <p:spPr>
          <a:xfrm>
            <a:off x="872107" y="1516057"/>
            <a:ext cx="2927331" cy="584775"/>
          </a:xfrm>
          <a:prstGeom prst="rect">
            <a:avLst/>
          </a:prstGeom>
          <a:noFill/>
        </p:spPr>
        <p:txBody>
          <a:bodyPr wrap="square" rtlCol="0">
            <a:spAutoFit/>
          </a:bodyPr>
          <a:lstStyle/>
          <a:p>
            <a:r>
              <a:rPr lang="en-US" sz="1600" i="1" dirty="0">
                <a:solidFill>
                  <a:schemeClr val="bg1"/>
                </a:solidFill>
              </a:rPr>
              <a:t>Type a message in chat if you need tech support. </a:t>
            </a:r>
          </a:p>
        </p:txBody>
      </p:sp>
      <p:sp>
        <p:nvSpPr>
          <p:cNvPr id="15" name="TextBox 14">
            <a:extLst>
              <a:ext uri="{FF2B5EF4-FFF2-40B4-BE49-F238E27FC236}">
                <a16:creationId xmlns:a16="http://schemas.microsoft.com/office/drawing/2014/main" id="{A7A70310-8775-ACCE-2C3B-4807055B5300}"/>
              </a:ext>
            </a:extLst>
          </p:cNvPr>
          <p:cNvSpPr txBox="1"/>
          <p:nvPr/>
        </p:nvSpPr>
        <p:spPr>
          <a:xfrm>
            <a:off x="890033" y="2193730"/>
            <a:ext cx="2927331" cy="830997"/>
          </a:xfrm>
          <a:prstGeom prst="rect">
            <a:avLst/>
          </a:prstGeom>
          <a:noFill/>
        </p:spPr>
        <p:txBody>
          <a:bodyPr wrap="square" rtlCol="0">
            <a:spAutoFit/>
          </a:bodyPr>
          <a:lstStyle/>
          <a:p>
            <a:r>
              <a:rPr lang="en-US" sz="1600" i="1" dirty="0">
                <a:solidFill>
                  <a:schemeClr val="bg1"/>
                </a:solidFill>
              </a:rPr>
              <a:t>Click on Show Captions to turn on the automatic closed captions.</a:t>
            </a:r>
          </a:p>
        </p:txBody>
      </p:sp>
      <p:sp>
        <p:nvSpPr>
          <p:cNvPr id="16" name="Rectangle 15">
            <a:extLst>
              <a:ext uri="{FF2B5EF4-FFF2-40B4-BE49-F238E27FC236}">
                <a16:creationId xmlns:a16="http://schemas.microsoft.com/office/drawing/2014/main" id="{47EE5DC3-81C5-A610-3D56-F7F0D5453D02}"/>
              </a:ext>
            </a:extLst>
          </p:cNvPr>
          <p:cNvSpPr/>
          <p:nvPr/>
        </p:nvSpPr>
        <p:spPr>
          <a:xfrm>
            <a:off x="283771" y="2359177"/>
            <a:ext cx="488689" cy="36477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CC</a:t>
            </a:r>
          </a:p>
        </p:txBody>
      </p:sp>
      <p:pic>
        <p:nvPicPr>
          <p:cNvPr id="27" name="Graphic 26" descr="Badge Question Mark outline">
            <a:extLst>
              <a:ext uri="{FF2B5EF4-FFF2-40B4-BE49-F238E27FC236}">
                <a16:creationId xmlns:a16="http://schemas.microsoft.com/office/drawing/2014/main" id="{22F497D7-91AD-F5B0-9B3E-7017F002D8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5776" y="1483380"/>
            <a:ext cx="646331" cy="646331"/>
          </a:xfrm>
          <a:prstGeom prst="rect">
            <a:avLst/>
          </a:prstGeom>
        </p:spPr>
      </p:pic>
    </p:spTree>
    <p:custDataLst>
      <p:tags r:id="rId1"/>
    </p:custDataLst>
    <p:extLst>
      <p:ext uri="{BB962C8B-B14F-4D97-AF65-F5344CB8AC3E}">
        <p14:creationId xmlns:p14="http://schemas.microsoft.com/office/powerpoint/2010/main" val="230051107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resentation Title-CC-NotRecordin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558F9B-471C-CC6C-6148-1FEBE5CF98D7}"/>
              </a:ext>
            </a:extLst>
          </p:cNvPr>
          <p:cNvSpPr/>
          <p:nvPr/>
        </p:nvSpPr>
        <p:spPr>
          <a:xfrm>
            <a:off x="0" y="0"/>
            <a:ext cx="4040658" cy="6606295"/>
          </a:xfrm>
          <a:prstGeom prst="rect">
            <a:avLst/>
          </a:prstGeom>
          <a:gradFill flip="none" rotWithShape="1">
            <a:gsLst>
              <a:gs pos="0">
                <a:srgbClr val="306EB6"/>
              </a:gs>
              <a:gs pos="100000">
                <a:srgbClr val="26346F"/>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424A46A-3BAB-CE99-D4CD-FA2296CAAB54}"/>
              </a:ext>
            </a:extLst>
          </p:cNvPr>
          <p:cNvPicPr>
            <a:picLocks noChangeAspect="1"/>
          </p:cNvPicPr>
          <p:nvPr/>
        </p:nvPicPr>
        <p:blipFill>
          <a:blip r:embed="rId3">
            <a:alphaModFix amt="35000"/>
          </a:blip>
          <a:stretch>
            <a:fillRect/>
          </a:stretch>
        </p:blipFill>
        <p:spPr>
          <a:xfrm>
            <a:off x="1244008" y="-24475"/>
            <a:ext cx="3925655" cy="6637456"/>
          </a:xfrm>
          <a:prstGeom prst="rect">
            <a:avLst/>
          </a:prstGeom>
        </p:spPr>
      </p:pic>
      <p:sp>
        <p:nvSpPr>
          <p:cNvPr id="10" name="Rectangle 9">
            <a:extLst>
              <a:ext uri="{FF2B5EF4-FFF2-40B4-BE49-F238E27FC236}">
                <a16:creationId xmlns:a16="http://schemas.microsoft.com/office/drawing/2014/main" id="{0CB30996-7D18-1C18-CA2B-F031E226B379}"/>
              </a:ext>
            </a:extLst>
          </p:cNvPr>
          <p:cNvSpPr/>
          <p:nvPr/>
        </p:nvSpPr>
        <p:spPr>
          <a:xfrm>
            <a:off x="4046645" y="-46218"/>
            <a:ext cx="8151342" cy="66307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extBox 1">
            <a:extLst>
              <a:ext uri="{FF2B5EF4-FFF2-40B4-BE49-F238E27FC236}">
                <a16:creationId xmlns:a16="http://schemas.microsoft.com/office/drawing/2014/main" id="{99C14E19-868D-BDC6-191A-0A2833C4118E}"/>
              </a:ext>
            </a:extLst>
          </p:cNvPr>
          <p:cNvSpPr txBox="1"/>
          <p:nvPr/>
        </p:nvSpPr>
        <p:spPr>
          <a:xfrm>
            <a:off x="4040658" y="2541564"/>
            <a:ext cx="8163316" cy="2859775"/>
          </a:xfrm>
          <a:prstGeom prst="rect">
            <a:avLst/>
          </a:prstGeom>
          <a:gradFill flip="none" rotWithShape="1">
            <a:gsLst>
              <a:gs pos="0">
                <a:srgbClr val="F1F7E5">
                  <a:alpha val="61961"/>
                </a:srgbClr>
              </a:gs>
              <a:gs pos="100000">
                <a:schemeClr val="accent2">
                  <a:alpha val="55000"/>
                </a:schemeClr>
              </a:gs>
            </a:gsLst>
            <a:lin ang="0" scaled="1"/>
            <a:tileRect/>
          </a:gradFill>
        </p:spPr>
        <p:txBody>
          <a:bodyPr wrap="square" rtlCol="0">
            <a:spAutoFit/>
          </a:bodyPr>
          <a:lstStyle/>
          <a:p>
            <a:endParaRPr lang="en-US" dirty="0"/>
          </a:p>
        </p:txBody>
      </p:sp>
      <p:pic>
        <p:nvPicPr>
          <p:cNvPr id="4" name="Picture 3">
            <a:extLst>
              <a:ext uri="{FF2B5EF4-FFF2-40B4-BE49-F238E27FC236}">
                <a16:creationId xmlns:a16="http://schemas.microsoft.com/office/drawing/2014/main" id="{51B51FF7-9A51-64A6-A50E-54521CDC6AB3}"/>
              </a:ext>
            </a:extLst>
          </p:cNvPr>
          <p:cNvPicPr>
            <a:picLocks noChangeAspect="1"/>
          </p:cNvPicPr>
          <p:nvPr/>
        </p:nvPicPr>
        <p:blipFill>
          <a:blip r:embed="rId4"/>
          <a:stretch>
            <a:fillRect/>
          </a:stretch>
        </p:blipFill>
        <p:spPr>
          <a:xfrm>
            <a:off x="356333" y="5401339"/>
            <a:ext cx="3207849" cy="980176"/>
          </a:xfrm>
          <a:prstGeom prst="rect">
            <a:avLst/>
          </a:prstGeom>
        </p:spPr>
      </p:pic>
      <p:sp>
        <p:nvSpPr>
          <p:cNvPr id="5" name="Title 1">
            <a:extLst>
              <a:ext uri="{FF2B5EF4-FFF2-40B4-BE49-F238E27FC236}">
                <a16:creationId xmlns:a16="http://schemas.microsoft.com/office/drawing/2014/main" id="{9E6F74AF-6559-5F22-039C-02BAB1D54201}"/>
              </a:ext>
            </a:extLst>
          </p:cNvPr>
          <p:cNvSpPr txBox="1">
            <a:spLocks/>
          </p:cNvSpPr>
          <p:nvPr/>
        </p:nvSpPr>
        <p:spPr>
          <a:xfrm>
            <a:off x="253486" y="272565"/>
            <a:ext cx="2930377"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r>
              <a:rPr lang="en-US" dirty="0">
                <a:solidFill>
                  <a:schemeClr val="accent2"/>
                </a:solidFill>
                <a:latin typeface="Roboto Black" panose="02000000000000000000" pitchFamily="2" charset="0"/>
                <a:ea typeface="Roboto Black" panose="02000000000000000000" pitchFamily="2" charset="0"/>
              </a:rPr>
              <a:t>Welcome!</a:t>
            </a:r>
          </a:p>
        </p:txBody>
      </p:sp>
      <p:sp>
        <p:nvSpPr>
          <p:cNvPr id="7" name="TextBox 6">
            <a:extLst>
              <a:ext uri="{FF2B5EF4-FFF2-40B4-BE49-F238E27FC236}">
                <a16:creationId xmlns:a16="http://schemas.microsoft.com/office/drawing/2014/main" id="{DCF4F56B-8A1C-3975-D84A-8B0885690E61}"/>
              </a:ext>
            </a:extLst>
          </p:cNvPr>
          <p:cNvSpPr txBox="1"/>
          <p:nvPr/>
        </p:nvSpPr>
        <p:spPr>
          <a:xfrm>
            <a:off x="253487" y="764142"/>
            <a:ext cx="3569006" cy="646331"/>
          </a:xfrm>
          <a:prstGeom prst="rect">
            <a:avLst/>
          </a:prstGeom>
          <a:noFill/>
        </p:spPr>
        <p:txBody>
          <a:bodyPr wrap="square" rtlCol="0">
            <a:spAutoFit/>
          </a:bodyPr>
          <a:lstStyle/>
          <a:p>
            <a:r>
              <a:rPr lang="en-US" b="1" dirty="0">
                <a:solidFill>
                  <a:schemeClr val="bg1"/>
                </a:solidFill>
              </a:rPr>
              <a:t>We will begin shortly.</a:t>
            </a:r>
            <a:br>
              <a:rPr lang="en-US" b="1" dirty="0">
                <a:solidFill>
                  <a:schemeClr val="bg1"/>
                </a:solidFill>
              </a:rPr>
            </a:br>
            <a:r>
              <a:rPr lang="en-US" dirty="0"/>
              <a:t> </a:t>
            </a:r>
          </a:p>
        </p:txBody>
      </p:sp>
      <p:sp>
        <p:nvSpPr>
          <p:cNvPr id="13" name="TextBox 12">
            <a:extLst>
              <a:ext uri="{FF2B5EF4-FFF2-40B4-BE49-F238E27FC236}">
                <a16:creationId xmlns:a16="http://schemas.microsoft.com/office/drawing/2014/main" id="{40B53E8F-1B5C-0587-4740-190778BAB236}"/>
              </a:ext>
            </a:extLst>
          </p:cNvPr>
          <p:cNvSpPr txBox="1"/>
          <p:nvPr/>
        </p:nvSpPr>
        <p:spPr>
          <a:xfrm>
            <a:off x="872107" y="1230307"/>
            <a:ext cx="2927331" cy="584775"/>
          </a:xfrm>
          <a:prstGeom prst="rect">
            <a:avLst/>
          </a:prstGeom>
          <a:noFill/>
        </p:spPr>
        <p:txBody>
          <a:bodyPr wrap="square" rtlCol="0">
            <a:spAutoFit/>
          </a:bodyPr>
          <a:lstStyle/>
          <a:p>
            <a:r>
              <a:rPr lang="en-US" sz="1600" i="1" dirty="0">
                <a:solidFill>
                  <a:schemeClr val="bg1"/>
                </a:solidFill>
              </a:rPr>
              <a:t>Type a message in chat if you need tech support. </a:t>
            </a:r>
          </a:p>
        </p:txBody>
      </p:sp>
      <p:sp>
        <p:nvSpPr>
          <p:cNvPr id="15" name="TextBox 14">
            <a:extLst>
              <a:ext uri="{FF2B5EF4-FFF2-40B4-BE49-F238E27FC236}">
                <a16:creationId xmlns:a16="http://schemas.microsoft.com/office/drawing/2014/main" id="{A7A70310-8775-ACCE-2C3B-4807055B5300}"/>
              </a:ext>
            </a:extLst>
          </p:cNvPr>
          <p:cNvSpPr txBox="1"/>
          <p:nvPr/>
        </p:nvSpPr>
        <p:spPr>
          <a:xfrm>
            <a:off x="890033" y="1907980"/>
            <a:ext cx="2927331" cy="830997"/>
          </a:xfrm>
          <a:prstGeom prst="rect">
            <a:avLst/>
          </a:prstGeom>
          <a:noFill/>
        </p:spPr>
        <p:txBody>
          <a:bodyPr wrap="square" rtlCol="0">
            <a:spAutoFit/>
          </a:bodyPr>
          <a:lstStyle/>
          <a:p>
            <a:r>
              <a:rPr lang="en-US" sz="1600" i="1" dirty="0">
                <a:solidFill>
                  <a:schemeClr val="bg1"/>
                </a:solidFill>
              </a:rPr>
              <a:t>Click on Show Captions to turn on the automatic closed captions.</a:t>
            </a:r>
          </a:p>
        </p:txBody>
      </p:sp>
      <p:sp>
        <p:nvSpPr>
          <p:cNvPr id="16" name="Rectangle 15">
            <a:extLst>
              <a:ext uri="{FF2B5EF4-FFF2-40B4-BE49-F238E27FC236}">
                <a16:creationId xmlns:a16="http://schemas.microsoft.com/office/drawing/2014/main" id="{47EE5DC3-81C5-A610-3D56-F7F0D5453D02}"/>
              </a:ext>
            </a:extLst>
          </p:cNvPr>
          <p:cNvSpPr/>
          <p:nvPr/>
        </p:nvSpPr>
        <p:spPr>
          <a:xfrm>
            <a:off x="283771" y="2073427"/>
            <a:ext cx="488689" cy="36477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CC</a:t>
            </a:r>
          </a:p>
        </p:txBody>
      </p:sp>
      <p:pic>
        <p:nvPicPr>
          <p:cNvPr id="27" name="Graphic 26" descr="Badge Question Mark outline">
            <a:extLst>
              <a:ext uri="{FF2B5EF4-FFF2-40B4-BE49-F238E27FC236}">
                <a16:creationId xmlns:a16="http://schemas.microsoft.com/office/drawing/2014/main" id="{22F497D7-91AD-F5B0-9B3E-7017F002D8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5776" y="1197630"/>
            <a:ext cx="646331" cy="646331"/>
          </a:xfrm>
          <a:prstGeom prst="rect">
            <a:avLst/>
          </a:prstGeom>
        </p:spPr>
      </p:pic>
      <p:sp>
        <p:nvSpPr>
          <p:cNvPr id="6" name="Title 1">
            <a:extLst>
              <a:ext uri="{FF2B5EF4-FFF2-40B4-BE49-F238E27FC236}">
                <a16:creationId xmlns:a16="http://schemas.microsoft.com/office/drawing/2014/main" id="{860CF42B-AEAE-D6C1-3343-5B9B2644C11E}"/>
              </a:ext>
            </a:extLst>
          </p:cNvPr>
          <p:cNvSpPr>
            <a:spLocks noGrp="1"/>
          </p:cNvSpPr>
          <p:nvPr>
            <p:ph type="title" hasCustomPrompt="1"/>
          </p:nvPr>
        </p:nvSpPr>
        <p:spPr>
          <a:xfrm>
            <a:off x="4313452" y="2848804"/>
            <a:ext cx="7722338" cy="461665"/>
          </a:xfrm>
        </p:spPr>
        <p:txBody>
          <a:bodyPr>
            <a:noAutofit/>
          </a:bodyPr>
          <a:lstStyle>
            <a:lvl1pPr>
              <a:defRPr sz="3200">
                <a:solidFill>
                  <a:srgbClr val="306EB6"/>
                </a:solidFill>
              </a:defRPr>
            </a:lvl1pPr>
          </a:lstStyle>
          <a:p>
            <a:r>
              <a:rPr lang="en-US" dirty="0"/>
              <a:t>Add Slide Title Here</a:t>
            </a:r>
          </a:p>
        </p:txBody>
      </p:sp>
      <p:sp>
        <p:nvSpPr>
          <p:cNvPr id="8" name="Text Placeholder 20">
            <a:extLst>
              <a:ext uri="{FF2B5EF4-FFF2-40B4-BE49-F238E27FC236}">
                <a16:creationId xmlns:a16="http://schemas.microsoft.com/office/drawing/2014/main" id="{41C4C3C8-67F0-EB61-A5BB-BC74CAFE36A1}"/>
              </a:ext>
            </a:extLst>
          </p:cNvPr>
          <p:cNvSpPr>
            <a:spLocks noGrp="1"/>
          </p:cNvSpPr>
          <p:nvPr>
            <p:ph type="body" sz="quarter" idx="11" hasCustomPrompt="1"/>
          </p:nvPr>
        </p:nvSpPr>
        <p:spPr>
          <a:xfrm>
            <a:off x="4313451" y="3388962"/>
            <a:ext cx="4200223" cy="901700"/>
          </a:xfrm>
        </p:spPr>
        <p:txBody>
          <a:bodyPr>
            <a:noAutofit/>
          </a:bodyPr>
          <a:lstStyle>
            <a:lvl1pPr marL="0" indent="0">
              <a:lnSpc>
                <a:spcPct val="100000"/>
              </a:lnSpc>
              <a:buNone/>
              <a:defRPr sz="2400">
                <a:solidFill>
                  <a:srgbClr val="231E20"/>
                </a:solidFill>
                <a:latin typeface="Roboto" panose="02000000000000000000" pitchFamily="2" charset="0"/>
                <a:ea typeface="Roboto" panose="02000000000000000000" pitchFamily="2" charset="0"/>
              </a:defRPr>
            </a:lvl1pPr>
          </a:lstStyle>
          <a:p>
            <a:pPr lvl="0"/>
            <a:r>
              <a:rPr lang="en-US" dirty="0"/>
              <a:t>Add Subtitle Here</a:t>
            </a:r>
            <a:br>
              <a:rPr lang="en-US" dirty="0"/>
            </a:br>
            <a:r>
              <a:rPr lang="en-US" dirty="0"/>
              <a:t>Add Date Here</a:t>
            </a:r>
          </a:p>
        </p:txBody>
      </p:sp>
      <p:sp>
        <p:nvSpPr>
          <p:cNvPr id="11" name="Text Placeholder 22">
            <a:extLst>
              <a:ext uri="{FF2B5EF4-FFF2-40B4-BE49-F238E27FC236}">
                <a16:creationId xmlns:a16="http://schemas.microsoft.com/office/drawing/2014/main" id="{8932E6D0-79E3-1C83-F099-CA05D8E13DC5}"/>
              </a:ext>
            </a:extLst>
          </p:cNvPr>
          <p:cNvSpPr>
            <a:spLocks noGrp="1"/>
          </p:cNvSpPr>
          <p:nvPr>
            <p:ph type="body" sz="quarter" idx="12" hasCustomPrompt="1"/>
          </p:nvPr>
        </p:nvSpPr>
        <p:spPr>
          <a:xfrm>
            <a:off x="4313452" y="4611476"/>
            <a:ext cx="7036538" cy="461665"/>
          </a:xfrm>
        </p:spPr>
        <p:txBody>
          <a:bodyPr>
            <a:noAutofit/>
          </a:bodyPr>
          <a:lstStyle>
            <a:lvl1pPr marL="0" indent="0">
              <a:buNone/>
              <a:defRPr sz="2400" b="1">
                <a:solidFill>
                  <a:srgbClr val="231E20"/>
                </a:solidFill>
                <a:latin typeface="Roboto" panose="02000000000000000000" pitchFamily="2" charset="0"/>
                <a:ea typeface="Roboto" panose="02000000000000000000" pitchFamily="2" charset="0"/>
              </a:defRPr>
            </a:lvl1pPr>
          </a:lstStyle>
          <a:p>
            <a:pPr lvl="0"/>
            <a:r>
              <a:rPr lang="en-US" dirty="0"/>
              <a:t>Add Speaker Names Here</a:t>
            </a:r>
          </a:p>
        </p:txBody>
      </p:sp>
    </p:spTree>
    <p:custDataLst>
      <p:tags r:id="rId1"/>
    </p:custDataLst>
    <p:extLst>
      <p:ext uri="{BB962C8B-B14F-4D97-AF65-F5344CB8AC3E}">
        <p14:creationId xmlns:p14="http://schemas.microsoft.com/office/powerpoint/2010/main" val="80160994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resentation Title Slide-CC-Recording-Photo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558F9B-471C-CC6C-6148-1FEBE5CF98D7}"/>
              </a:ext>
            </a:extLst>
          </p:cNvPr>
          <p:cNvSpPr/>
          <p:nvPr/>
        </p:nvSpPr>
        <p:spPr>
          <a:xfrm>
            <a:off x="0" y="0"/>
            <a:ext cx="4040658" cy="6606295"/>
          </a:xfrm>
          <a:prstGeom prst="rect">
            <a:avLst/>
          </a:prstGeom>
          <a:gradFill flip="none" rotWithShape="1">
            <a:gsLst>
              <a:gs pos="0">
                <a:srgbClr val="306EB6"/>
              </a:gs>
              <a:gs pos="100000">
                <a:srgbClr val="26346F"/>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424A46A-3BAB-CE99-D4CD-FA2296CAAB54}"/>
              </a:ext>
            </a:extLst>
          </p:cNvPr>
          <p:cNvPicPr>
            <a:picLocks noChangeAspect="1"/>
          </p:cNvPicPr>
          <p:nvPr/>
        </p:nvPicPr>
        <p:blipFill>
          <a:blip r:embed="rId3">
            <a:alphaModFix amt="35000"/>
          </a:blip>
          <a:stretch>
            <a:fillRect/>
          </a:stretch>
        </p:blipFill>
        <p:spPr>
          <a:xfrm>
            <a:off x="1294038" y="39323"/>
            <a:ext cx="3875625" cy="6552866"/>
          </a:xfrm>
          <a:prstGeom prst="rect">
            <a:avLst/>
          </a:prstGeom>
        </p:spPr>
      </p:pic>
      <p:sp>
        <p:nvSpPr>
          <p:cNvPr id="10" name="Rectangle 9">
            <a:extLst>
              <a:ext uri="{FF2B5EF4-FFF2-40B4-BE49-F238E27FC236}">
                <a16:creationId xmlns:a16="http://schemas.microsoft.com/office/drawing/2014/main" id="{0CB30996-7D18-1C18-CA2B-F031E226B379}"/>
              </a:ext>
            </a:extLst>
          </p:cNvPr>
          <p:cNvSpPr/>
          <p:nvPr/>
        </p:nvSpPr>
        <p:spPr>
          <a:xfrm>
            <a:off x="4040658" y="-24475"/>
            <a:ext cx="8151342" cy="65528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2A70F795-3A15-CD3D-2BBB-23F60142CA93}"/>
              </a:ext>
            </a:extLst>
          </p:cNvPr>
          <p:cNvSpPr txBox="1"/>
          <p:nvPr/>
        </p:nvSpPr>
        <p:spPr>
          <a:xfrm>
            <a:off x="4260320" y="3310824"/>
            <a:ext cx="6110416" cy="369332"/>
          </a:xfrm>
          <a:prstGeom prst="rect">
            <a:avLst/>
          </a:prstGeom>
          <a:noFill/>
        </p:spPr>
        <p:txBody>
          <a:bodyPr wrap="square">
            <a:spAutoFit/>
          </a:bodyPr>
          <a:lstStyle/>
          <a:p>
            <a:r>
              <a:rPr lang="en-US" b="1" dirty="0">
                <a:solidFill>
                  <a:srgbClr val="272525"/>
                </a:solidFill>
                <a:latin typeface="Roboto" panose="02000000000000000000" pitchFamily="2" charset="0"/>
                <a:ea typeface="Roboto" panose="02000000000000000000" pitchFamily="2" charset="0"/>
              </a:rPr>
              <a:t>Meet Today’s Presenters:</a:t>
            </a:r>
          </a:p>
        </p:txBody>
      </p:sp>
      <p:sp>
        <p:nvSpPr>
          <p:cNvPr id="8" name="Title 1">
            <a:extLst>
              <a:ext uri="{FF2B5EF4-FFF2-40B4-BE49-F238E27FC236}">
                <a16:creationId xmlns:a16="http://schemas.microsoft.com/office/drawing/2014/main" id="{6EBE8138-614A-926B-7209-6D4709AA380E}"/>
              </a:ext>
            </a:extLst>
          </p:cNvPr>
          <p:cNvSpPr>
            <a:spLocks noGrp="1"/>
          </p:cNvSpPr>
          <p:nvPr>
            <p:ph type="title" hasCustomPrompt="1"/>
          </p:nvPr>
        </p:nvSpPr>
        <p:spPr>
          <a:xfrm>
            <a:off x="4260320" y="1204070"/>
            <a:ext cx="7743832" cy="405414"/>
          </a:xfrm>
        </p:spPr>
        <p:txBody>
          <a:bodyPr>
            <a:noAutofit/>
          </a:bodyPr>
          <a:lstStyle>
            <a:lvl1pPr>
              <a:defRPr sz="3200">
                <a:solidFill>
                  <a:schemeClr val="accent1"/>
                </a:solidFill>
              </a:defRPr>
            </a:lvl1pPr>
          </a:lstStyle>
          <a:p>
            <a:r>
              <a:rPr lang="en-US" dirty="0"/>
              <a:t>Add Slide Title Here</a:t>
            </a:r>
          </a:p>
        </p:txBody>
      </p:sp>
      <p:sp>
        <p:nvSpPr>
          <p:cNvPr id="12" name="Text Placeholder 20">
            <a:extLst>
              <a:ext uri="{FF2B5EF4-FFF2-40B4-BE49-F238E27FC236}">
                <a16:creationId xmlns:a16="http://schemas.microsoft.com/office/drawing/2014/main" id="{95ED8455-064A-1169-5417-9CCC79D99773}"/>
              </a:ext>
            </a:extLst>
          </p:cNvPr>
          <p:cNvSpPr>
            <a:spLocks noGrp="1"/>
          </p:cNvSpPr>
          <p:nvPr>
            <p:ph type="body" sz="quarter" idx="11" hasCustomPrompt="1"/>
          </p:nvPr>
        </p:nvSpPr>
        <p:spPr>
          <a:xfrm>
            <a:off x="4260320" y="1732771"/>
            <a:ext cx="4076700" cy="901700"/>
          </a:xfrm>
        </p:spPr>
        <p:txBody>
          <a:bodyPr>
            <a:noAutofit/>
          </a:bodyPr>
          <a:lstStyle>
            <a:lvl1pPr marL="0" indent="0">
              <a:buNone/>
              <a:defRPr sz="2400">
                <a:solidFill>
                  <a:srgbClr val="231E20"/>
                </a:solidFill>
                <a:latin typeface="Roboto" panose="02000000000000000000" pitchFamily="2" charset="0"/>
                <a:ea typeface="Roboto" panose="02000000000000000000" pitchFamily="2" charset="0"/>
              </a:defRPr>
            </a:lvl1pPr>
          </a:lstStyle>
          <a:p>
            <a:pPr lvl="0"/>
            <a:r>
              <a:rPr lang="en-US" dirty="0"/>
              <a:t>Add Subtitle Here</a:t>
            </a:r>
            <a:br>
              <a:rPr lang="en-US" dirty="0"/>
            </a:br>
            <a:r>
              <a:rPr lang="en-US" dirty="0"/>
              <a:t>Add Date Here</a:t>
            </a:r>
          </a:p>
        </p:txBody>
      </p:sp>
      <p:sp>
        <p:nvSpPr>
          <p:cNvPr id="15" name="Text Placeholder 22">
            <a:extLst>
              <a:ext uri="{FF2B5EF4-FFF2-40B4-BE49-F238E27FC236}">
                <a16:creationId xmlns:a16="http://schemas.microsoft.com/office/drawing/2014/main" id="{A6906DA4-8939-9AE6-2F82-D59E0C70E6DB}"/>
              </a:ext>
            </a:extLst>
          </p:cNvPr>
          <p:cNvSpPr>
            <a:spLocks noGrp="1"/>
          </p:cNvSpPr>
          <p:nvPr>
            <p:ph type="body" sz="quarter" idx="12" hasCustomPrompt="1"/>
          </p:nvPr>
        </p:nvSpPr>
        <p:spPr>
          <a:xfrm>
            <a:off x="4448168" y="5836015"/>
            <a:ext cx="1671573" cy="461665"/>
          </a:xfrm>
        </p:spPr>
        <p:txBody>
          <a:bodyPr>
            <a:noAutofit/>
          </a:bodyPr>
          <a:lstStyle>
            <a:lvl1pPr marL="0" indent="0" algn="ctr">
              <a:buNone/>
              <a:defRPr sz="2000" b="1">
                <a:solidFill>
                  <a:srgbClr val="231E20"/>
                </a:solidFill>
                <a:latin typeface="Roboto" panose="02000000000000000000" pitchFamily="2" charset="0"/>
                <a:ea typeface="Roboto" panose="02000000000000000000" pitchFamily="2" charset="0"/>
              </a:defRPr>
            </a:lvl1pPr>
          </a:lstStyle>
          <a:p>
            <a:pPr lvl="0"/>
            <a:r>
              <a:rPr lang="en-US" dirty="0"/>
              <a:t>Speaker 1</a:t>
            </a:r>
          </a:p>
        </p:txBody>
      </p:sp>
      <p:sp>
        <p:nvSpPr>
          <p:cNvPr id="16" name="Text Placeholder 22">
            <a:extLst>
              <a:ext uri="{FF2B5EF4-FFF2-40B4-BE49-F238E27FC236}">
                <a16:creationId xmlns:a16="http://schemas.microsoft.com/office/drawing/2014/main" id="{06472CD9-C703-06A8-B158-E8B3A52115DB}"/>
              </a:ext>
            </a:extLst>
          </p:cNvPr>
          <p:cNvSpPr>
            <a:spLocks noGrp="1"/>
          </p:cNvSpPr>
          <p:nvPr>
            <p:ph type="body" sz="quarter" idx="13" hasCustomPrompt="1"/>
          </p:nvPr>
        </p:nvSpPr>
        <p:spPr>
          <a:xfrm>
            <a:off x="6861261" y="5836015"/>
            <a:ext cx="1671573" cy="461665"/>
          </a:xfrm>
        </p:spPr>
        <p:txBody>
          <a:bodyPr>
            <a:noAutofit/>
          </a:bodyPr>
          <a:lstStyle>
            <a:lvl1pPr marL="0" indent="0" algn="ctr">
              <a:buNone/>
              <a:defRPr sz="2000" b="1">
                <a:solidFill>
                  <a:srgbClr val="231E20"/>
                </a:solidFill>
                <a:latin typeface="Roboto" panose="02000000000000000000" pitchFamily="2" charset="0"/>
                <a:ea typeface="Roboto" panose="02000000000000000000" pitchFamily="2" charset="0"/>
              </a:defRPr>
            </a:lvl1pPr>
          </a:lstStyle>
          <a:p>
            <a:pPr lvl="0"/>
            <a:r>
              <a:rPr lang="en-US" dirty="0"/>
              <a:t>Speaker 2</a:t>
            </a:r>
          </a:p>
        </p:txBody>
      </p:sp>
      <p:sp>
        <p:nvSpPr>
          <p:cNvPr id="18" name="Picture Placeholder 17">
            <a:extLst>
              <a:ext uri="{FF2B5EF4-FFF2-40B4-BE49-F238E27FC236}">
                <a16:creationId xmlns:a16="http://schemas.microsoft.com/office/drawing/2014/main" id="{572C8C3A-5913-0610-54E9-A86D8DB9D22F}"/>
              </a:ext>
            </a:extLst>
          </p:cNvPr>
          <p:cNvSpPr>
            <a:spLocks noGrp="1"/>
          </p:cNvSpPr>
          <p:nvPr>
            <p:ph type="pic" sz="quarter" idx="14" hasCustomPrompt="1"/>
          </p:nvPr>
        </p:nvSpPr>
        <p:spPr>
          <a:xfrm>
            <a:off x="4424498" y="3926730"/>
            <a:ext cx="1727200" cy="1727200"/>
          </a:xfrm>
          <a:prstGeom prst="ellipse">
            <a:avLst/>
          </a:prstGeom>
          <a:solidFill>
            <a:schemeClr val="bg2">
              <a:lumMod val="90000"/>
            </a:schemeClr>
          </a:solidFill>
        </p:spPr>
        <p:txBody>
          <a:bodyPr>
            <a:normAutofit/>
          </a:bodyPr>
          <a:lstStyle>
            <a:lvl1pPr marL="0" indent="0" algn="ctr">
              <a:buNone/>
              <a:defRPr sz="1600">
                <a:solidFill>
                  <a:schemeClr val="bg1"/>
                </a:solidFill>
              </a:defRPr>
            </a:lvl1pPr>
          </a:lstStyle>
          <a:p>
            <a:r>
              <a:rPr lang="en-US" dirty="0"/>
              <a:t>Add </a:t>
            </a:r>
          </a:p>
          <a:p>
            <a:r>
              <a:rPr lang="en-US" dirty="0"/>
              <a:t>Photo</a:t>
            </a:r>
          </a:p>
        </p:txBody>
      </p:sp>
      <p:sp>
        <p:nvSpPr>
          <p:cNvPr id="20" name="Picture Placeholder 17">
            <a:extLst>
              <a:ext uri="{FF2B5EF4-FFF2-40B4-BE49-F238E27FC236}">
                <a16:creationId xmlns:a16="http://schemas.microsoft.com/office/drawing/2014/main" id="{949B3B04-EA2D-CD03-BCB7-2B5AEE76B4E9}"/>
              </a:ext>
            </a:extLst>
          </p:cNvPr>
          <p:cNvSpPr>
            <a:spLocks noGrp="1"/>
          </p:cNvSpPr>
          <p:nvPr>
            <p:ph type="pic" sz="quarter" idx="15" hasCustomPrompt="1"/>
          </p:nvPr>
        </p:nvSpPr>
        <p:spPr>
          <a:xfrm>
            <a:off x="6833447" y="3926730"/>
            <a:ext cx="1727200" cy="1727200"/>
          </a:xfrm>
          <a:prstGeom prst="ellipse">
            <a:avLst/>
          </a:prstGeom>
          <a:solidFill>
            <a:schemeClr val="bg2">
              <a:lumMod val="90000"/>
            </a:schemeClr>
          </a:solidFill>
        </p:spPr>
        <p:txBody>
          <a:bodyPr>
            <a:normAutofit/>
          </a:bodyPr>
          <a:lstStyle>
            <a:lvl1pPr marL="0" indent="0" algn="ctr">
              <a:buNone/>
              <a:defRPr sz="1600">
                <a:solidFill>
                  <a:schemeClr val="bg1"/>
                </a:solidFill>
              </a:defRPr>
            </a:lvl1pPr>
          </a:lstStyle>
          <a:p>
            <a:r>
              <a:rPr lang="en-US" dirty="0"/>
              <a:t>Add </a:t>
            </a:r>
          </a:p>
          <a:p>
            <a:r>
              <a:rPr lang="en-US" dirty="0"/>
              <a:t>Photo</a:t>
            </a:r>
          </a:p>
        </p:txBody>
      </p:sp>
      <p:pic>
        <p:nvPicPr>
          <p:cNvPr id="6" name="Picture 5">
            <a:extLst>
              <a:ext uri="{FF2B5EF4-FFF2-40B4-BE49-F238E27FC236}">
                <a16:creationId xmlns:a16="http://schemas.microsoft.com/office/drawing/2014/main" id="{74CF9593-0593-9D96-E77C-5F3A381273D4}"/>
              </a:ext>
            </a:extLst>
          </p:cNvPr>
          <p:cNvPicPr>
            <a:picLocks noChangeAspect="1"/>
          </p:cNvPicPr>
          <p:nvPr/>
        </p:nvPicPr>
        <p:blipFill>
          <a:blip r:embed="rId4"/>
          <a:stretch>
            <a:fillRect/>
          </a:stretch>
        </p:blipFill>
        <p:spPr>
          <a:xfrm>
            <a:off x="343960" y="5345927"/>
            <a:ext cx="3207849" cy="980176"/>
          </a:xfrm>
          <a:prstGeom prst="rect">
            <a:avLst/>
          </a:prstGeom>
        </p:spPr>
      </p:pic>
      <p:sp>
        <p:nvSpPr>
          <p:cNvPr id="5" name="Title 1">
            <a:extLst>
              <a:ext uri="{FF2B5EF4-FFF2-40B4-BE49-F238E27FC236}">
                <a16:creationId xmlns:a16="http://schemas.microsoft.com/office/drawing/2014/main" id="{0A3DBC73-FFF2-B31A-452A-49B17A4529FE}"/>
              </a:ext>
            </a:extLst>
          </p:cNvPr>
          <p:cNvSpPr txBox="1">
            <a:spLocks/>
          </p:cNvSpPr>
          <p:nvPr/>
        </p:nvSpPr>
        <p:spPr>
          <a:xfrm>
            <a:off x="253486" y="272565"/>
            <a:ext cx="2930377"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r>
              <a:rPr lang="en-US" dirty="0">
                <a:solidFill>
                  <a:schemeClr val="accent2"/>
                </a:solidFill>
                <a:latin typeface="Roboto Black" panose="02000000000000000000" pitchFamily="2" charset="0"/>
                <a:ea typeface="Roboto Black" panose="02000000000000000000" pitchFamily="2" charset="0"/>
              </a:rPr>
              <a:t>Welcome!</a:t>
            </a:r>
          </a:p>
        </p:txBody>
      </p:sp>
      <p:sp>
        <p:nvSpPr>
          <p:cNvPr id="7" name="TextBox 6">
            <a:extLst>
              <a:ext uri="{FF2B5EF4-FFF2-40B4-BE49-F238E27FC236}">
                <a16:creationId xmlns:a16="http://schemas.microsoft.com/office/drawing/2014/main" id="{EDBF1433-719B-55AF-AB7E-A72A6344842D}"/>
              </a:ext>
            </a:extLst>
          </p:cNvPr>
          <p:cNvSpPr txBox="1"/>
          <p:nvPr/>
        </p:nvSpPr>
        <p:spPr>
          <a:xfrm>
            <a:off x="253487" y="764142"/>
            <a:ext cx="3569006" cy="646331"/>
          </a:xfrm>
          <a:prstGeom prst="rect">
            <a:avLst/>
          </a:prstGeom>
          <a:noFill/>
        </p:spPr>
        <p:txBody>
          <a:bodyPr wrap="square" rtlCol="0">
            <a:spAutoFit/>
          </a:bodyPr>
          <a:lstStyle/>
          <a:p>
            <a:r>
              <a:rPr lang="en-US" b="1" dirty="0">
                <a:solidFill>
                  <a:schemeClr val="bg1"/>
                </a:solidFill>
              </a:rPr>
              <a:t>We will begin shortly.</a:t>
            </a:r>
            <a:br>
              <a:rPr lang="en-US" b="1" dirty="0">
                <a:solidFill>
                  <a:schemeClr val="bg1"/>
                </a:solidFill>
              </a:rPr>
            </a:br>
            <a:r>
              <a:rPr lang="en-US" b="1" dirty="0">
                <a:solidFill>
                  <a:schemeClr val="bg1"/>
                </a:solidFill>
              </a:rPr>
              <a:t>This webinar will be recorded.</a:t>
            </a:r>
            <a:r>
              <a:rPr lang="en-US" dirty="0"/>
              <a:t>  </a:t>
            </a:r>
          </a:p>
        </p:txBody>
      </p:sp>
      <p:sp>
        <p:nvSpPr>
          <p:cNvPr id="11" name="TextBox 10">
            <a:extLst>
              <a:ext uri="{FF2B5EF4-FFF2-40B4-BE49-F238E27FC236}">
                <a16:creationId xmlns:a16="http://schemas.microsoft.com/office/drawing/2014/main" id="{5A4C2BEB-0D7B-DBFB-4C94-2F956DDB0251}"/>
              </a:ext>
            </a:extLst>
          </p:cNvPr>
          <p:cNvSpPr txBox="1"/>
          <p:nvPr/>
        </p:nvSpPr>
        <p:spPr>
          <a:xfrm>
            <a:off x="872107" y="1516057"/>
            <a:ext cx="2927331" cy="584775"/>
          </a:xfrm>
          <a:prstGeom prst="rect">
            <a:avLst/>
          </a:prstGeom>
          <a:noFill/>
        </p:spPr>
        <p:txBody>
          <a:bodyPr wrap="square" rtlCol="0">
            <a:spAutoFit/>
          </a:bodyPr>
          <a:lstStyle/>
          <a:p>
            <a:r>
              <a:rPr lang="en-US" sz="1600" i="1" dirty="0">
                <a:solidFill>
                  <a:schemeClr val="bg1"/>
                </a:solidFill>
              </a:rPr>
              <a:t>Type a message in chat if you need tech support. </a:t>
            </a:r>
          </a:p>
        </p:txBody>
      </p:sp>
      <p:sp>
        <p:nvSpPr>
          <p:cNvPr id="13" name="TextBox 12">
            <a:extLst>
              <a:ext uri="{FF2B5EF4-FFF2-40B4-BE49-F238E27FC236}">
                <a16:creationId xmlns:a16="http://schemas.microsoft.com/office/drawing/2014/main" id="{00004477-64F8-A38F-612F-7CFB333CB06E}"/>
              </a:ext>
            </a:extLst>
          </p:cNvPr>
          <p:cNvSpPr txBox="1"/>
          <p:nvPr/>
        </p:nvSpPr>
        <p:spPr>
          <a:xfrm>
            <a:off x="890033" y="2193730"/>
            <a:ext cx="2927331" cy="830997"/>
          </a:xfrm>
          <a:prstGeom prst="rect">
            <a:avLst/>
          </a:prstGeom>
          <a:noFill/>
        </p:spPr>
        <p:txBody>
          <a:bodyPr wrap="square" rtlCol="0">
            <a:spAutoFit/>
          </a:bodyPr>
          <a:lstStyle/>
          <a:p>
            <a:r>
              <a:rPr lang="en-US" sz="1600" i="1" dirty="0">
                <a:solidFill>
                  <a:schemeClr val="bg1"/>
                </a:solidFill>
              </a:rPr>
              <a:t>Click on Show Captions to turn on the automatic closed captions.</a:t>
            </a:r>
          </a:p>
        </p:txBody>
      </p:sp>
      <p:sp>
        <p:nvSpPr>
          <p:cNvPr id="14" name="Rectangle 13">
            <a:extLst>
              <a:ext uri="{FF2B5EF4-FFF2-40B4-BE49-F238E27FC236}">
                <a16:creationId xmlns:a16="http://schemas.microsoft.com/office/drawing/2014/main" id="{D0222F03-785C-1142-BDE3-D12EB5CD7EB5}"/>
              </a:ext>
            </a:extLst>
          </p:cNvPr>
          <p:cNvSpPr/>
          <p:nvPr/>
        </p:nvSpPr>
        <p:spPr>
          <a:xfrm>
            <a:off x="283771" y="2359177"/>
            <a:ext cx="488689" cy="36477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CC</a:t>
            </a:r>
          </a:p>
        </p:txBody>
      </p:sp>
      <p:pic>
        <p:nvPicPr>
          <p:cNvPr id="17" name="Graphic 16" descr="Badge Question Mark outline">
            <a:extLst>
              <a:ext uri="{FF2B5EF4-FFF2-40B4-BE49-F238E27FC236}">
                <a16:creationId xmlns:a16="http://schemas.microsoft.com/office/drawing/2014/main" id="{BCF93E86-A81A-41DE-8536-B5F4823CBD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5776" y="1483380"/>
            <a:ext cx="646331" cy="646331"/>
          </a:xfrm>
          <a:prstGeom prst="rect">
            <a:avLst/>
          </a:prstGeom>
        </p:spPr>
      </p:pic>
    </p:spTree>
    <p:custDataLst>
      <p:tags r:id="rId1"/>
    </p:custDataLst>
    <p:extLst>
      <p:ext uri="{BB962C8B-B14F-4D97-AF65-F5344CB8AC3E}">
        <p14:creationId xmlns:p14="http://schemas.microsoft.com/office/powerpoint/2010/main" val="206162925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1E533BB-AA95-D30D-E762-ABD0DA061408}"/>
              </a:ext>
            </a:extLst>
          </p:cNvPr>
          <p:cNvSpPr>
            <a:spLocks noGrp="1"/>
          </p:cNvSpPr>
          <p:nvPr>
            <p:ph sz="quarter" idx="10"/>
          </p:nvPr>
        </p:nvSpPr>
        <p:spPr>
          <a:xfrm>
            <a:off x="614147" y="1233488"/>
            <a:ext cx="5278651" cy="5192712"/>
          </a:xfrm>
        </p:spPr>
        <p:txBody>
          <a:bodyPr/>
          <a:lstStyle>
            <a:lvl1pPr>
              <a:defRPr>
                <a:solidFill>
                  <a:srgbClr val="272525"/>
                </a:solidFill>
              </a:defRPr>
            </a:lvl1pPr>
            <a:lvl2pPr>
              <a:defRPr>
                <a:solidFill>
                  <a:srgbClr val="272525"/>
                </a:solidFill>
              </a:defRPr>
            </a:lvl2pPr>
            <a:lvl3pPr>
              <a:defRPr>
                <a:solidFill>
                  <a:srgbClr val="272525"/>
                </a:solidFill>
              </a:defRPr>
            </a:lvl3pPr>
            <a:lvl4pPr>
              <a:defRPr>
                <a:solidFill>
                  <a:srgbClr val="272525"/>
                </a:solidFill>
              </a:defRPr>
            </a:lvl4pPr>
            <a:lvl5pPr>
              <a:defRPr>
                <a:solidFill>
                  <a:srgbClr val="27252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3">
            <a:extLst>
              <a:ext uri="{FF2B5EF4-FFF2-40B4-BE49-F238E27FC236}">
                <a16:creationId xmlns:a16="http://schemas.microsoft.com/office/drawing/2014/main" id="{CFD02A0E-C17E-135D-42DA-C4F30325EB5B}"/>
              </a:ext>
            </a:extLst>
          </p:cNvPr>
          <p:cNvSpPr>
            <a:spLocks noGrp="1"/>
          </p:cNvSpPr>
          <p:nvPr>
            <p:ph sz="quarter" idx="11"/>
          </p:nvPr>
        </p:nvSpPr>
        <p:spPr>
          <a:xfrm>
            <a:off x="6299202" y="1233488"/>
            <a:ext cx="5278651" cy="5294312"/>
          </a:xfrm>
        </p:spPr>
        <p:txBody>
          <a:bodyPr/>
          <a:lstStyle>
            <a:lvl1pPr>
              <a:defRPr>
                <a:solidFill>
                  <a:srgbClr val="272525"/>
                </a:solidFill>
              </a:defRPr>
            </a:lvl1pPr>
            <a:lvl2pPr>
              <a:defRPr>
                <a:solidFill>
                  <a:srgbClr val="272525"/>
                </a:solidFill>
              </a:defRPr>
            </a:lvl2pPr>
            <a:lvl3pPr>
              <a:defRPr>
                <a:solidFill>
                  <a:srgbClr val="272525"/>
                </a:solidFill>
              </a:defRPr>
            </a:lvl3pPr>
            <a:lvl4pPr>
              <a:defRPr>
                <a:solidFill>
                  <a:srgbClr val="272525"/>
                </a:solidFill>
              </a:defRPr>
            </a:lvl4pPr>
            <a:lvl5pPr>
              <a:defRPr>
                <a:solidFill>
                  <a:srgbClr val="27252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E3F45B27-48C5-0BE9-3C6A-9D846C2008E5}"/>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2" name="TextBox 1">
            <a:extLst>
              <a:ext uri="{FF2B5EF4-FFF2-40B4-BE49-F238E27FC236}">
                <a16:creationId xmlns:a16="http://schemas.microsoft.com/office/drawing/2014/main" id="{59B36E8B-AC23-4F90-0C93-9B0DC9FA2997}"/>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219736166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resentation Title Slide-CC-NotRecording-Photo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558F9B-471C-CC6C-6148-1FEBE5CF98D7}"/>
              </a:ext>
            </a:extLst>
          </p:cNvPr>
          <p:cNvSpPr/>
          <p:nvPr/>
        </p:nvSpPr>
        <p:spPr>
          <a:xfrm>
            <a:off x="0" y="0"/>
            <a:ext cx="4040658" cy="6606295"/>
          </a:xfrm>
          <a:prstGeom prst="rect">
            <a:avLst/>
          </a:prstGeom>
          <a:gradFill flip="none" rotWithShape="1">
            <a:gsLst>
              <a:gs pos="0">
                <a:srgbClr val="306EB6"/>
              </a:gs>
              <a:gs pos="100000">
                <a:srgbClr val="26346F"/>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424A46A-3BAB-CE99-D4CD-FA2296CAAB54}"/>
              </a:ext>
            </a:extLst>
          </p:cNvPr>
          <p:cNvPicPr>
            <a:picLocks noChangeAspect="1"/>
          </p:cNvPicPr>
          <p:nvPr/>
        </p:nvPicPr>
        <p:blipFill>
          <a:blip r:embed="rId3">
            <a:alphaModFix amt="35000"/>
          </a:blip>
          <a:stretch>
            <a:fillRect/>
          </a:stretch>
        </p:blipFill>
        <p:spPr>
          <a:xfrm>
            <a:off x="1294038" y="39323"/>
            <a:ext cx="3875625" cy="6552866"/>
          </a:xfrm>
          <a:prstGeom prst="rect">
            <a:avLst/>
          </a:prstGeom>
        </p:spPr>
      </p:pic>
      <p:sp>
        <p:nvSpPr>
          <p:cNvPr id="10" name="Rectangle 9">
            <a:extLst>
              <a:ext uri="{FF2B5EF4-FFF2-40B4-BE49-F238E27FC236}">
                <a16:creationId xmlns:a16="http://schemas.microsoft.com/office/drawing/2014/main" id="{0CB30996-7D18-1C18-CA2B-F031E226B379}"/>
              </a:ext>
            </a:extLst>
          </p:cNvPr>
          <p:cNvSpPr/>
          <p:nvPr/>
        </p:nvSpPr>
        <p:spPr>
          <a:xfrm>
            <a:off x="4040658" y="-24475"/>
            <a:ext cx="8151342" cy="65528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2A70F795-3A15-CD3D-2BBB-23F60142CA93}"/>
              </a:ext>
            </a:extLst>
          </p:cNvPr>
          <p:cNvSpPr txBox="1"/>
          <p:nvPr/>
        </p:nvSpPr>
        <p:spPr>
          <a:xfrm>
            <a:off x="4260320" y="3310824"/>
            <a:ext cx="6110416" cy="369332"/>
          </a:xfrm>
          <a:prstGeom prst="rect">
            <a:avLst/>
          </a:prstGeom>
          <a:noFill/>
        </p:spPr>
        <p:txBody>
          <a:bodyPr wrap="square">
            <a:spAutoFit/>
          </a:bodyPr>
          <a:lstStyle/>
          <a:p>
            <a:r>
              <a:rPr lang="en-US" b="1" dirty="0">
                <a:solidFill>
                  <a:srgbClr val="272525"/>
                </a:solidFill>
                <a:latin typeface="Roboto" panose="02000000000000000000" pitchFamily="2" charset="0"/>
                <a:ea typeface="Roboto" panose="02000000000000000000" pitchFamily="2" charset="0"/>
              </a:rPr>
              <a:t>Meet Today’s Presenters:</a:t>
            </a:r>
          </a:p>
        </p:txBody>
      </p:sp>
      <p:sp>
        <p:nvSpPr>
          <p:cNvPr id="8" name="Title 1">
            <a:extLst>
              <a:ext uri="{FF2B5EF4-FFF2-40B4-BE49-F238E27FC236}">
                <a16:creationId xmlns:a16="http://schemas.microsoft.com/office/drawing/2014/main" id="{6EBE8138-614A-926B-7209-6D4709AA380E}"/>
              </a:ext>
            </a:extLst>
          </p:cNvPr>
          <p:cNvSpPr>
            <a:spLocks noGrp="1"/>
          </p:cNvSpPr>
          <p:nvPr>
            <p:ph type="title" hasCustomPrompt="1"/>
          </p:nvPr>
        </p:nvSpPr>
        <p:spPr>
          <a:xfrm>
            <a:off x="4260320" y="975470"/>
            <a:ext cx="7743832" cy="405414"/>
          </a:xfrm>
        </p:spPr>
        <p:txBody>
          <a:bodyPr>
            <a:noAutofit/>
          </a:bodyPr>
          <a:lstStyle>
            <a:lvl1pPr>
              <a:defRPr sz="3200">
                <a:solidFill>
                  <a:schemeClr val="accent1"/>
                </a:solidFill>
              </a:defRPr>
            </a:lvl1pPr>
          </a:lstStyle>
          <a:p>
            <a:r>
              <a:rPr lang="en-US" dirty="0"/>
              <a:t>Add Slide Title Here</a:t>
            </a:r>
          </a:p>
        </p:txBody>
      </p:sp>
      <p:sp>
        <p:nvSpPr>
          <p:cNvPr id="12" name="Text Placeholder 20">
            <a:extLst>
              <a:ext uri="{FF2B5EF4-FFF2-40B4-BE49-F238E27FC236}">
                <a16:creationId xmlns:a16="http://schemas.microsoft.com/office/drawing/2014/main" id="{95ED8455-064A-1169-5417-9CCC79D99773}"/>
              </a:ext>
            </a:extLst>
          </p:cNvPr>
          <p:cNvSpPr>
            <a:spLocks noGrp="1"/>
          </p:cNvSpPr>
          <p:nvPr>
            <p:ph type="body" sz="quarter" idx="11" hasCustomPrompt="1"/>
          </p:nvPr>
        </p:nvSpPr>
        <p:spPr>
          <a:xfrm>
            <a:off x="4260320" y="1504171"/>
            <a:ext cx="4076700" cy="901700"/>
          </a:xfrm>
        </p:spPr>
        <p:txBody>
          <a:bodyPr>
            <a:noAutofit/>
          </a:bodyPr>
          <a:lstStyle>
            <a:lvl1pPr marL="0" indent="0">
              <a:buNone/>
              <a:defRPr sz="2400">
                <a:solidFill>
                  <a:srgbClr val="231E20"/>
                </a:solidFill>
                <a:latin typeface="Roboto" panose="02000000000000000000" pitchFamily="2" charset="0"/>
                <a:ea typeface="Roboto" panose="02000000000000000000" pitchFamily="2" charset="0"/>
              </a:defRPr>
            </a:lvl1pPr>
          </a:lstStyle>
          <a:p>
            <a:pPr lvl="0"/>
            <a:r>
              <a:rPr lang="en-US" dirty="0"/>
              <a:t>Add Subtitle Here</a:t>
            </a:r>
            <a:br>
              <a:rPr lang="en-US" dirty="0"/>
            </a:br>
            <a:r>
              <a:rPr lang="en-US" dirty="0"/>
              <a:t>Add Date Here</a:t>
            </a:r>
          </a:p>
        </p:txBody>
      </p:sp>
      <p:sp>
        <p:nvSpPr>
          <p:cNvPr id="15" name="Text Placeholder 22">
            <a:extLst>
              <a:ext uri="{FF2B5EF4-FFF2-40B4-BE49-F238E27FC236}">
                <a16:creationId xmlns:a16="http://schemas.microsoft.com/office/drawing/2014/main" id="{A6906DA4-8939-9AE6-2F82-D59E0C70E6DB}"/>
              </a:ext>
            </a:extLst>
          </p:cNvPr>
          <p:cNvSpPr>
            <a:spLocks noGrp="1"/>
          </p:cNvSpPr>
          <p:nvPr>
            <p:ph type="body" sz="quarter" idx="12" hasCustomPrompt="1"/>
          </p:nvPr>
        </p:nvSpPr>
        <p:spPr>
          <a:xfrm>
            <a:off x="4448168" y="5836015"/>
            <a:ext cx="1671573" cy="461665"/>
          </a:xfrm>
        </p:spPr>
        <p:txBody>
          <a:bodyPr>
            <a:noAutofit/>
          </a:bodyPr>
          <a:lstStyle>
            <a:lvl1pPr marL="0" indent="0" algn="ctr">
              <a:buNone/>
              <a:defRPr sz="2000" b="1">
                <a:solidFill>
                  <a:srgbClr val="231E20"/>
                </a:solidFill>
                <a:latin typeface="Roboto" panose="02000000000000000000" pitchFamily="2" charset="0"/>
                <a:ea typeface="Roboto" panose="02000000000000000000" pitchFamily="2" charset="0"/>
              </a:defRPr>
            </a:lvl1pPr>
          </a:lstStyle>
          <a:p>
            <a:pPr lvl="0"/>
            <a:r>
              <a:rPr lang="en-US" dirty="0"/>
              <a:t>Speaker 1</a:t>
            </a:r>
          </a:p>
        </p:txBody>
      </p:sp>
      <p:sp>
        <p:nvSpPr>
          <p:cNvPr id="16" name="Text Placeholder 22">
            <a:extLst>
              <a:ext uri="{FF2B5EF4-FFF2-40B4-BE49-F238E27FC236}">
                <a16:creationId xmlns:a16="http://schemas.microsoft.com/office/drawing/2014/main" id="{06472CD9-C703-06A8-B158-E8B3A52115DB}"/>
              </a:ext>
            </a:extLst>
          </p:cNvPr>
          <p:cNvSpPr>
            <a:spLocks noGrp="1"/>
          </p:cNvSpPr>
          <p:nvPr>
            <p:ph type="body" sz="quarter" idx="13" hasCustomPrompt="1"/>
          </p:nvPr>
        </p:nvSpPr>
        <p:spPr>
          <a:xfrm>
            <a:off x="6861261" y="5836015"/>
            <a:ext cx="1671573" cy="461665"/>
          </a:xfrm>
        </p:spPr>
        <p:txBody>
          <a:bodyPr>
            <a:noAutofit/>
          </a:bodyPr>
          <a:lstStyle>
            <a:lvl1pPr marL="0" indent="0" algn="ctr">
              <a:buNone/>
              <a:defRPr sz="2000" b="1">
                <a:solidFill>
                  <a:srgbClr val="231E20"/>
                </a:solidFill>
                <a:latin typeface="Roboto" panose="02000000000000000000" pitchFamily="2" charset="0"/>
                <a:ea typeface="Roboto" panose="02000000000000000000" pitchFamily="2" charset="0"/>
              </a:defRPr>
            </a:lvl1pPr>
          </a:lstStyle>
          <a:p>
            <a:pPr lvl="0"/>
            <a:r>
              <a:rPr lang="en-US" dirty="0"/>
              <a:t>Speaker 2</a:t>
            </a:r>
          </a:p>
        </p:txBody>
      </p:sp>
      <p:sp>
        <p:nvSpPr>
          <p:cNvPr id="18" name="Picture Placeholder 17">
            <a:extLst>
              <a:ext uri="{FF2B5EF4-FFF2-40B4-BE49-F238E27FC236}">
                <a16:creationId xmlns:a16="http://schemas.microsoft.com/office/drawing/2014/main" id="{572C8C3A-5913-0610-54E9-A86D8DB9D22F}"/>
              </a:ext>
            </a:extLst>
          </p:cNvPr>
          <p:cNvSpPr>
            <a:spLocks noGrp="1"/>
          </p:cNvSpPr>
          <p:nvPr>
            <p:ph type="pic" sz="quarter" idx="14" hasCustomPrompt="1"/>
          </p:nvPr>
        </p:nvSpPr>
        <p:spPr>
          <a:xfrm>
            <a:off x="4424498" y="3926730"/>
            <a:ext cx="1727200" cy="1727200"/>
          </a:xfrm>
          <a:prstGeom prst="ellipse">
            <a:avLst/>
          </a:prstGeom>
          <a:solidFill>
            <a:schemeClr val="bg2">
              <a:lumMod val="90000"/>
            </a:schemeClr>
          </a:solidFill>
        </p:spPr>
        <p:txBody>
          <a:bodyPr>
            <a:normAutofit/>
          </a:bodyPr>
          <a:lstStyle>
            <a:lvl1pPr marL="0" indent="0" algn="ctr">
              <a:buNone/>
              <a:defRPr sz="1600">
                <a:solidFill>
                  <a:schemeClr val="bg1"/>
                </a:solidFill>
              </a:defRPr>
            </a:lvl1pPr>
          </a:lstStyle>
          <a:p>
            <a:r>
              <a:rPr lang="en-US" dirty="0"/>
              <a:t>Add </a:t>
            </a:r>
          </a:p>
          <a:p>
            <a:r>
              <a:rPr lang="en-US" dirty="0"/>
              <a:t>Photo</a:t>
            </a:r>
          </a:p>
        </p:txBody>
      </p:sp>
      <p:sp>
        <p:nvSpPr>
          <p:cNvPr id="20" name="Picture Placeholder 17">
            <a:extLst>
              <a:ext uri="{FF2B5EF4-FFF2-40B4-BE49-F238E27FC236}">
                <a16:creationId xmlns:a16="http://schemas.microsoft.com/office/drawing/2014/main" id="{949B3B04-EA2D-CD03-BCB7-2B5AEE76B4E9}"/>
              </a:ext>
            </a:extLst>
          </p:cNvPr>
          <p:cNvSpPr>
            <a:spLocks noGrp="1"/>
          </p:cNvSpPr>
          <p:nvPr>
            <p:ph type="pic" sz="quarter" idx="15" hasCustomPrompt="1"/>
          </p:nvPr>
        </p:nvSpPr>
        <p:spPr>
          <a:xfrm>
            <a:off x="6833447" y="3926730"/>
            <a:ext cx="1727200" cy="1727200"/>
          </a:xfrm>
          <a:prstGeom prst="ellipse">
            <a:avLst/>
          </a:prstGeom>
          <a:solidFill>
            <a:schemeClr val="bg2">
              <a:lumMod val="90000"/>
            </a:schemeClr>
          </a:solidFill>
        </p:spPr>
        <p:txBody>
          <a:bodyPr>
            <a:normAutofit/>
          </a:bodyPr>
          <a:lstStyle>
            <a:lvl1pPr marL="0" indent="0" algn="ctr">
              <a:buNone/>
              <a:defRPr sz="1600">
                <a:solidFill>
                  <a:schemeClr val="bg1"/>
                </a:solidFill>
              </a:defRPr>
            </a:lvl1pPr>
          </a:lstStyle>
          <a:p>
            <a:r>
              <a:rPr lang="en-US" dirty="0"/>
              <a:t>Add </a:t>
            </a:r>
          </a:p>
          <a:p>
            <a:r>
              <a:rPr lang="en-US" dirty="0"/>
              <a:t>Photo</a:t>
            </a:r>
          </a:p>
        </p:txBody>
      </p:sp>
      <p:pic>
        <p:nvPicPr>
          <p:cNvPr id="6" name="Picture 5">
            <a:extLst>
              <a:ext uri="{FF2B5EF4-FFF2-40B4-BE49-F238E27FC236}">
                <a16:creationId xmlns:a16="http://schemas.microsoft.com/office/drawing/2014/main" id="{74CF9593-0593-9D96-E77C-5F3A381273D4}"/>
              </a:ext>
            </a:extLst>
          </p:cNvPr>
          <p:cNvPicPr>
            <a:picLocks noChangeAspect="1"/>
          </p:cNvPicPr>
          <p:nvPr/>
        </p:nvPicPr>
        <p:blipFill>
          <a:blip r:embed="rId4"/>
          <a:stretch>
            <a:fillRect/>
          </a:stretch>
        </p:blipFill>
        <p:spPr>
          <a:xfrm>
            <a:off x="343960" y="5345927"/>
            <a:ext cx="3207849" cy="980176"/>
          </a:xfrm>
          <a:prstGeom prst="rect">
            <a:avLst/>
          </a:prstGeom>
        </p:spPr>
      </p:pic>
      <p:sp>
        <p:nvSpPr>
          <p:cNvPr id="5" name="Title 1">
            <a:extLst>
              <a:ext uri="{FF2B5EF4-FFF2-40B4-BE49-F238E27FC236}">
                <a16:creationId xmlns:a16="http://schemas.microsoft.com/office/drawing/2014/main" id="{0A3DBC73-FFF2-B31A-452A-49B17A4529FE}"/>
              </a:ext>
            </a:extLst>
          </p:cNvPr>
          <p:cNvSpPr txBox="1">
            <a:spLocks/>
          </p:cNvSpPr>
          <p:nvPr/>
        </p:nvSpPr>
        <p:spPr>
          <a:xfrm>
            <a:off x="253486" y="272565"/>
            <a:ext cx="2930377"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r>
              <a:rPr lang="en-US" dirty="0">
                <a:solidFill>
                  <a:schemeClr val="accent2"/>
                </a:solidFill>
                <a:latin typeface="Roboto Black" panose="02000000000000000000" pitchFamily="2" charset="0"/>
                <a:ea typeface="Roboto Black" panose="02000000000000000000" pitchFamily="2" charset="0"/>
              </a:rPr>
              <a:t>Welcome!</a:t>
            </a:r>
          </a:p>
        </p:txBody>
      </p:sp>
      <p:sp>
        <p:nvSpPr>
          <p:cNvPr id="7" name="TextBox 6">
            <a:extLst>
              <a:ext uri="{FF2B5EF4-FFF2-40B4-BE49-F238E27FC236}">
                <a16:creationId xmlns:a16="http://schemas.microsoft.com/office/drawing/2014/main" id="{EDBF1433-719B-55AF-AB7E-A72A6344842D}"/>
              </a:ext>
            </a:extLst>
          </p:cNvPr>
          <p:cNvSpPr txBox="1"/>
          <p:nvPr/>
        </p:nvSpPr>
        <p:spPr>
          <a:xfrm>
            <a:off x="253487" y="764142"/>
            <a:ext cx="3569006" cy="646331"/>
          </a:xfrm>
          <a:prstGeom prst="rect">
            <a:avLst/>
          </a:prstGeom>
          <a:noFill/>
        </p:spPr>
        <p:txBody>
          <a:bodyPr wrap="square" rtlCol="0">
            <a:spAutoFit/>
          </a:bodyPr>
          <a:lstStyle/>
          <a:p>
            <a:r>
              <a:rPr lang="en-US" b="1" dirty="0">
                <a:solidFill>
                  <a:schemeClr val="bg1"/>
                </a:solidFill>
              </a:rPr>
              <a:t>We will begin shortly.</a:t>
            </a:r>
            <a:br>
              <a:rPr lang="en-US" b="1" dirty="0">
                <a:solidFill>
                  <a:schemeClr val="bg1"/>
                </a:solidFill>
              </a:rPr>
            </a:br>
            <a:endParaRPr lang="en-US" dirty="0"/>
          </a:p>
        </p:txBody>
      </p:sp>
      <p:sp>
        <p:nvSpPr>
          <p:cNvPr id="11" name="TextBox 10">
            <a:extLst>
              <a:ext uri="{FF2B5EF4-FFF2-40B4-BE49-F238E27FC236}">
                <a16:creationId xmlns:a16="http://schemas.microsoft.com/office/drawing/2014/main" id="{5A4C2BEB-0D7B-DBFB-4C94-2F956DDB0251}"/>
              </a:ext>
            </a:extLst>
          </p:cNvPr>
          <p:cNvSpPr txBox="1"/>
          <p:nvPr/>
        </p:nvSpPr>
        <p:spPr>
          <a:xfrm>
            <a:off x="872107" y="1207447"/>
            <a:ext cx="2927331" cy="584775"/>
          </a:xfrm>
          <a:prstGeom prst="rect">
            <a:avLst/>
          </a:prstGeom>
          <a:noFill/>
        </p:spPr>
        <p:txBody>
          <a:bodyPr wrap="square" rtlCol="0">
            <a:spAutoFit/>
          </a:bodyPr>
          <a:lstStyle/>
          <a:p>
            <a:r>
              <a:rPr lang="en-US" sz="1600" i="1" dirty="0">
                <a:solidFill>
                  <a:schemeClr val="bg1"/>
                </a:solidFill>
              </a:rPr>
              <a:t>Type a message in chat if you need tech support. </a:t>
            </a:r>
          </a:p>
        </p:txBody>
      </p:sp>
      <p:sp>
        <p:nvSpPr>
          <p:cNvPr id="13" name="TextBox 12">
            <a:extLst>
              <a:ext uri="{FF2B5EF4-FFF2-40B4-BE49-F238E27FC236}">
                <a16:creationId xmlns:a16="http://schemas.microsoft.com/office/drawing/2014/main" id="{00004477-64F8-A38F-612F-7CFB333CB06E}"/>
              </a:ext>
            </a:extLst>
          </p:cNvPr>
          <p:cNvSpPr txBox="1"/>
          <p:nvPr/>
        </p:nvSpPr>
        <p:spPr>
          <a:xfrm>
            <a:off x="890033" y="1885120"/>
            <a:ext cx="2927331" cy="830997"/>
          </a:xfrm>
          <a:prstGeom prst="rect">
            <a:avLst/>
          </a:prstGeom>
          <a:noFill/>
        </p:spPr>
        <p:txBody>
          <a:bodyPr wrap="square" rtlCol="0">
            <a:spAutoFit/>
          </a:bodyPr>
          <a:lstStyle/>
          <a:p>
            <a:r>
              <a:rPr lang="en-US" sz="1600" i="1" dirty="0">
                <a:solidFill>
                  <a:schemeClr val="bg1"/>
                </a:solidFill>
              </a:rPr>
              <a:t>Click on Show Captions to turn on the automatic closed captions.</a:t>
            </a:r>
          </a:p>
        </p:txBody>
      </p:sp>
      <p:sp>
        <p:nvSpPr>
          <p:cNvPr id="14" name="Rectangle 13">
            <a:extLst>
              <a:ext uri="{FF2B5EF4-FFF2-40B4-BE49-F238E27FC236}">
                <a16:creationId xmlns:a16="http://schemas.microsoft.com/office/drawing/2014/main" id="{D0222F03-785C-1142-BDE3-D12EB5CD7EB5}"/>
              </a:ext>
            </a:extLst>
          </p:cNvPr>
          <p:cNvSpPr/>
          <p:nvPr/>
        </p:nvSpPr>
        <p:spPr>
          <a:xfrm>
            <a:off x="283771" y="2050567"/>
            <a:ext cx="488689" cy="36477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CC</a:t>
            </a:r>
          </a:p>
        </p:txBody>
      </p:sp>
      <p:pic>
        <p:nvPicPr>
          <p:cNvPr id="17" name="Graphic 16" descr="Badge Question Mark outline">
            <a:extLst>
              <a:ext uri="{FF2B5EF4-FFF2-40B4-BE49-F238E27FC236}">
                <a16:creationId xmlns:a16="http://schemas.microsoft.com/office/drawing/2014/main" id="{BCF93E86-A81A-41DE-8536-B5F4823CBD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5776" y="1174770"/>
            <a:ext cx="646331" cy="646331"/>
          </a:xfrm>
          <a:prstGeom prst="rect">
            <a:avLst/>
          </a:prstGeom>
        </p:spPr>
      </p:pic>
    </p:spTree>
    <p:custDataLst>
      <p:tags r:id="rId1"/>
    </p:custDataLst>
    <p:extLst>
      <p:ext uri="{BB962C8B-B14F-4D97-AF65-F5344CB8AC3E}">
        <p14:creationId xmlns:p14="http://schemas.microsoft.com/office/powerpoint/2010/main" val="382698808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resentation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558F9B-471C-CC6C-6148-1FEBE5CF98D7}"/>
              </a:ext>
            </a:extLst>
          </p:cNvPr>
          <p:cNvSpPr/>
          <p:nvPr/>
        </p:nvSpPr>
        <p:spPr>
          <a:xfrm>
            <a:off x="0" y="0"/>
            <a:ext cx="4040658" cy="6606295"/>
          </a:xfrm>
          <a:prstGeom prst="rect">
            <a:avLst/>
          </a:prstGeom>
          <a:gradFill flip="none" rotWithShape="1">
            <a:gsLst>
              <a:gs pos="0">
                <a:srgbClr val="306EB6"/>
              </a:gs>
              <a:gs pos="100000">
                <a:srgbClr val="26346F"/>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424A46A-3BAB-CE99-D4CD-FA2296CAAB54}"/>
              </a:ext>
            </a:extLst>
          </p:cNvPr>
          <p:cNvPicPr>
            <a:picLocks noChangeAspect="1"/>
          </p:cNvPicPr>
          <p:nvPr/>
        </p:nvPicPr>
        <p:blipFill>
          <a:blip r:embed="rId3">
            <a:alphaModFix amt="35000"/>
          </a:blip>
          <a:stretch>
            <a:fillRect/>
          </a:stretch>
        </p:blipFill>
        <p:spPr>
          <a:xfrm>
            <a:off x="1244008" y="-24475"/>
            <a:ext cx="3925655" cy="6637456"/>
          </a:xfrm>
          <a:prstGeom prst="rect">
            <a:avLst/>
          </a:prstGeom>
        </p:spPr>
      </p:pic>
      <p:sp>
        <p:nvSpPr>
          <p:cNvPr id="10" name="Rectangle 9">
            <a:extLst>
              <a:ext uri="{FF2B5EF4-FFF2-40B4-BE49-F238E27FC236}">
                <a16:creationId xmlns:a16="http://schemas.microsoft.com/office/drawing/2014/main" id="{0CB30996-7D18-1C18-CA2B-F031E226B379}"/>
              </a:ext>
            </a:extLst>
          </p:cNvPr>
          <p:cNvSpPr/>
          <p:nvPr/>
        </p:nvSpPr>
        <p:spPr>
          <a:xfrm>
            <a:off x="4040658" y="-24475"/>
            <a:ext cx="8151342" cy="66307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Title 1">
            <a:extLst>
              <a:ext uri="{FF2B5EF4-FFF2-40B4-BE49-F238E27FC236}">
                <a16:creationId xmlns:a16="http://schemas.microsoft.com/office/drawing/2014/main" id="{1D165965-333B-5134-0DB3-A3ED7F6A23BC}"/>
              </a:ext>
            </a:extLst>
          </p:cNvPr>
          <p:cNvSpPr>
            <a:spLocks noGrp="1"/>
          </p:cNvSpPr>
          <p:nvPr>
            <p:ph type="title" hasCustomPrompt="1"/>
          </p:nvPr>
        </p:nvSpPr>
        <p:spPr>
          <a:xfrm>
            <a:off x="4290366" y="2216423"/>
            <a:ext cx="7640377" cy="461665"/>
          </a:xfrm>
        </p:spPr>
        <p:txBody>
          <a:bodyPr>
            <a:noAutofit/>
          </a:bodyPr>
          <a:lstStyle>
            <a:lvl1pPr>
              <a:defRPr sz="3600">
                <a:solidFill>
                  <a:srgbClr val="306EB6"/>
                </a:solidFill>
              </a:defRPr>
            </a:lvl1pPr>
          </a:lstStyle>
          <a:p>
            <a:r>
              <a:rPr lang="en-US" dirty="0"/>
              <a:t>Add Slide Title Here</a:t>
            </a:r>
          </a:p>
        </p:txBody>
      </p:sp>
      <p:sp>
        <p:nvSpPr>
          <p:cNvPr id="21" name="Text Placeholder 20">
            <a:extLst>
              <a:ext uri="{FF2B5EF4-FFF2-40B4-BE49-F238E27FC236}">
                <a16:creationId xmlns:a16="http://schemas.microsoft.com/office/drawing/2014/main" id="{10D4098A-80F3-3330-2C1E-989539363DFB}"/>
              </a:ext>
            </a:extLst>
          </p:cNvPr>
          <p:cNvSpPr>
            <a:spLocks noGrp="1"/>
          </p:cNvSpPr>
          <p:nvPr>
            <p:ph type="body" sz="quarter" idx="11" hasCustomPrompt="1"/>
          </p:nvPr>
        </p:nvSpPr>
        <p:spPr>
          <a:xfrm>
            <a:off x="4290366" y="2756581"/>
            <a:ext cx="4076700" cy="901700"/>
          </a:xfrm>
        </p:spPr>
        <p:txBody>
          <a:bodyPr>
            <a:noAutofit/>
          </a:bodyPr>
          <a:lstStyle>
            <a:lvl1pPr marL="0" indent="0">
              <a:buNone/>
              <a:defRPr sz="2800">
                <a:solidFill>
                  <a:srgbClr val="231E20"/>
                </a:solidFill>
                <a:latin typeface="Roboto" panose="02000000000000000000" pitchFamily="2" charset="0"/>
                <a:ea typeface="Roboto" panose="02000000000000000000" pitchFamily="2" charset="0"/>
              </a:defRPr>
            </a:lvl1pPr>
          </a:lstStyle>
          <a:p>
            <a:pPr lvl="0"/>
            <a:r>
              <a:rPr lang="en-US" dirty="0"/>
              <a:t>Add Subtitle Here</a:t>
            </a:r>
          </a:p>
          <a:p>
            <a:pPr lvl="0"/>
            <a:r>
              <a:rPr lang="en-US" dirty="0"/>
              <a:t>Add Date Here</a:t>
            </a:r>
          </a:p>
        </p:txBody>
      </p:sp>
      <p:sp>
        <p:nvSpPr>
          <p:cNvPr id="23" name="Text Placeholder 22">
            <a:extLst>
              <a:ext uri="{FF2B5EF4-FFF2-40B4-BE49-F238E27FC236}">
                <a16:creationId xmlns:a16="http://schemas.microsoft.com/office/drawing/2014/main" id="{61357CCD-A493-01E2-D447-05BE59C8434C}"/>
              </a:ext>
            </a:extLst>
          </p:cNvPr>
          <p:cNvSpPr>
            <a:spLocks noGrp="1"/>
          </p:cNvSpPr>
          <p:nvPr>
            <p:ph type="body" sz="quarter" idx="12" hasCustomPrompt="1"/>
          </p:nvPr>
        </p:nvSpPr>
        <p:spPr>
          <a:xfrm>
            <a:off x="4290366" y="3979095"/>
            <a:ext cx="5376862" cy="461665"/>
          </a:xfrm>
        </p:spPr>
        <p:txBody>
          <a:bodyPr>
            <a:noAutofit/>
          </a:bodyPr>
          <a:lstStyle>
            <a:lvl1pPr marL="0" indent="0">
              <a:buNone/>
              <a:defRPr sz="2400" b="1">
                <a:solidFill>
                  <a:srgbClr val="231E20"/>
                </a:solidFill>
                <a:latin typeface="Roboto" panose="02000000000000000000" pitchFamily="2" charset="0"/>
                <a:ea typeface="Roboto" panose="02000000000000000000" pitchFamily="2" charset="0"/>
              </a:defRPr>
            </a:lvl1pPr>
          </a:lstStyle>
          <a:p>
            <a:pPr lvl="0"/>
            <a:r>
              <a:rPr lang="en-US" dirty="0"/>
              <a:t>Add Speaker Names Here</a:t>
            </a:r>
          </a:p>
        </p:txBody>
      </p:sp>
      <p:pic>
        <p:nvPicPr>
          <p:cNvPr id="4" name="Picture 3">
            <a:extLst>
              <a:ext uri="{FF2B5EF4-FFF2-40B4-BE49-F238E27FC236}">
                <a16:creationId xmlns:a16="http://schemas.microsoft.com/office/drawing/2014/main" id="{51B51FF7-9A51-64A6-A50E-54521CDC6AB3}"/>
              </a:ext>
            </a:extLst>
          </p:cNvPr>
          <p:cNvPicPr>
            <a:picLocks noChangeAspect="1"/>
          </p:cNvPicPr>
          <p:nvPr/>
        </p:nvPicPr>
        <p:blipFill>
          <a:blip r:embed="rId4"/>
          <a:stretch>
            <a:fillRect/>
          </a:stretch>
        </p:blipFill>
        <p:spPr>
          <a:xfrm>
            <a:off x="356333" y="5401339"/>
            <a:ext cx="3207849" cy="980176"/>
          </a:xfrm>
          <a:prstGeom prst="rect">
            <a:avLst/>
          </a:prstGeom>
        </p:spPr>
      </p:pic>
    </p:spTree>
    <p:custDataLst>
      <p:tags r:id="rId1"/>
    </p:custDataLst>
    <p:extLst>
      <p:ext uri="{BB962C8B-B14F-4D97-AF65-F5344CB8AC3E}">
        <p14:creationId xmlns:p14="http://schemas.microsoft.com/office/powerpoint/2010/main" val="72431788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Zoom">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D078702-A7EC-D257-38D4-13A70780384E}"/>
              </a:ext>
            </a:extLst>
          </p:cNvPr>
          <p:cNvGrpSpPr/>
          <p:nvPr/>
        </p:nvGrpSpPr>
        <p:grpSpPr>
          <a:xfrm>
            <a:off x="106680" y="1039939"/>
            <a:ext cx="11978640" cy="5298853"/>
            <a:chOff x="59590" y="434149"/>
            <a:chExt cx="11978640" cy="5298853"/>
          </a:xfrm>
        </p:grpSpPr>
        <p:pic>
          <p:nvPicPr>
            <p:cNvPr id="15" name="Google Shape;67;p1" title="Zoom Lower Options Bar Image">
              <a:extLst>
                <a:ext uri="{FF2B5EF4-FFF2-40B4-BE49-F238E27FC236}">
                  <a16:creationId xmlns:a16="http://schemas.microsoft.com/office/drawing/2014/main" id="{ECBED101-F851-5581-01EE-B8F9C9171994}"/>
                </a:ext>
              </a:extLst>
            </p:cNvPr>
            <p:cNvPicPr preferRelativeResize="0">
              <a:picLocks/>
            </p:cNvPicPr>
            <p:nvPr/>
          </p:nvPicPr>
          <p:blipFill rotWithShape="1">
            <a:blip r:embed="rId3">
              <a:alphaModFix/>
            </a:blip>
            <a:srcRect/>
            <a:stretch/>
          </p:blipFill>
          <p:spPr>
            <a:xfrm>
              <a:off x="59590" y="5074182"/>
              <a:ext cx="11978640" cy="580821"/>
            </a:xfrm>
            <a:prstGeom prst="rect">
              <a:avLst/>
            </a:prstGeom>
            <a:noFill/>
            <a:ln>
              <a:noFill/>
            </a:ln>
          </p:spPr>
        </p:pic>
        <p:grpSp>
          <p:nvGrpSpPr>
            <p:cNvPr id="8" name="Group 7">
              <a:extLst>
                <a:ext uri="{FF2B5EF4-FFF2-40B4-BE49-F238E27FC236}">
                  <a16:creationId xmlns:a16="http://schemas.microsoft.com/office/drawing/2014/main" id="{AD7C703E-E3E0-288B-D235-CA495C0A1F61}"/>
                </a:ext>
              </a:extLst>
            </p:cNvPr>
            <p:cNvGrpSpPr/>
            <p:nvPr/>
          </p:nvGrpSpPr>
          <p:grpSpPr>
            <a:xfrm>
              <a:off x="4137544" y="5129321"/>
              <a:ext cx="4660487" cy="603681"/>
              <a:chOff x="3556463" y="5506015"/>
              <a:chExt cx="4660487" cy="603681"/>
            </a:xfrm>
          </p:grpSpPr>
          <p:pic>
            <p:nvPicPr>
              <p:cNvPr id="6" name="Picture 5">
                <a:extLst>
                  <a:ext uri="{FF2B5EF4-FFF2-40B4-BE49-F238E27FC236}">
                    <a16:creationId xmlns:a16="http://schemas.microsoft.com/office/drawing/2014/main" id="{846FFCC1-0EE2-D6EA-E74C-D94197330D8E}"/>
                  </a:ext>
                </a:extLst>
              </p:cNvPr>
              <p:cNvPicPr>
                <a:picLocks noChangeAspect="1"/>
              </p:cNvPicPr>
              <p:nvPr/>
            </p:nvPicPr>
            <p:blipFill rotWithShape="1">
              <a:blip r:embed="rId4"/>
              <a:srcRect l="27147" r="43166" b="-15038"/>
              <a:stretch/>
            </p:blipFill>
            <p:spPr>
              <a:xfrm>
                <a:off x="3556463" y="5528875"/>
                <a:ext cx="2912918" cy="580821"/>
              </a:xfrm>
              <a:prstGeom prst="rect">
                <a:avLst/>
              </a:prstGeom>
            </p:spPr>
          </p:pic>
          <p:pic>
            <p:nvPicPr>
              <p:cNvPr id="7" name="Picture 6">
                <a:extLst>
                  <a:ext uri="{FF2B5EF4-FFF2-40B4-BE49-F238E27FC236}">
                    <a16:creationId xmlns:a16="http://schemas.microsoft.com/office/drawing/2014/main" id="{4B48875D-EECC-2F16-23E3-D1A378A4023D}"/>
                  </a:ext>
                </a:extLst>
              </p:cNvPr>
              <p:cNvPicPr>
                <a:picLocks noChangeAspect="1"/>
              </p:cNvPicPr>
              <p:nvPr/>
            </p:nvPicPr>
            <p:blipFill rotWithShape="1">
              <a:blip r:embed="rId4"/>
              <a:srcRect l="82190" t="1" b="-16797"/>
              <a:stretch/>
            </p:blipFill>
            <p:spPr>
              <a:xfrm>
                <a:off x="6469381" y="5506015"/>
                <a:ext cx="1747569" cy="589703"/>
              </a:xfrm>
              <a:prstGeom prst="rect">
                <a:avLst/>
              </a:prstGeom>
            </p:spPr>
          </p:pic>
        </p:grpSp>
        <p:sp>
          <p:nvSpPr>
            <p:cNvPr id="16" name="Google Shape;70;p1" title="Highlight Circle">
              <a:extLst>
                <a:ext uri="{FF2B5EF4-FFF2-40B4-BE49-F238E27FC236}">
                  <a16:creationId xmlns:a16="http://schemas.microsoft.com/office/drawing/2014/main" id="{30B45200-094E-51AB-698B-CFF72EF1D8B0}"/>
                </a:ext>
              </a:extLst>
            </p:cNvPr>
            <p:cNvSpPr/>
            <p:nvPr/>
          </p:nvSpPr>
          <p:spPr>
            <a:xfrm>
              <a:off x="650832" y="5195562"/>
              <a:ext cx="274320" cy="274320"/>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4"/>
                </a:solidFill>
                <a:latin typeface="Open Sans"/>
                <a:ea typeface="Open Sans"/>
                <a:cs typeface="Open Sans"/>
                <a:sym typeface="Open Sans"/>
              </a:endParaRPr>
            </a:p>
          </p:txBody>
        </p:sp>
        <p:sp>
          <p:nvSpPr>
            <p:cNvPr id="17" name="Google Shape;71;p1" title="Highlight Box">
              <a:extLst>
                <a:ext uri="{FF2B5EF4-FFF2-40B4-BE49-F238E27FC236}">
                  <a16:creationId xmlns:a16="http://schemas.microsoft.com/office/drawing/2014/main" id="{7495F394-39A1-C3A8-2141-B4D6AE0F2EC4}"/>
                </a:ext>
              </a:extLst>
            </p:cNvPr>
            <p:cNvSpPr/>
            <p:nvPr/>
          </p:nvSpPr>
          <p:spPr>
            <a:xfrm>
              <a:off x="122912" y="5131332"/>
              <a:ext cx="1751608" cy="500811"/>
            </a:xfrm>
            <a:prstGeom prst="rect">
              <a:avLst/>
            </a:prstGeom>
            <a:noFill/>
            <a:ln w="57150" cap="flat" cmpd="sng">
              <a:solidFill>
                <a:srgbClr val="39BB4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75A22"/>
                </a:solidFill>
                <a:latin typeface="Open Sans"/>
                <a:ea typeface="Open Sans"/>
                <a:cs typeface="Open Sans"/>
                <a:sym typeface="Open Sans"/>
              </a:endParaRPr>
            </a:p>
          </p:txBody>
        </p:sp>
        <p:sp>
          <p:nvSpPr>
            <p:cNvPr id="18" name="Google Shape;74;p1">
              <a:extLst>
                <a:ext uri="{FF2B5EF4-FFF2-40B4-BE49-F238E27FC236}">
                  <a16:creationId xmlns:a16="http://schemas.microsoft.com/office/drawing/2014/main" id="{AD657C86-39CA-61C2-540F-52EC6918C9E4}"/>
                </a:ext>
              </a:extLst>
            </p:cNvPr>
            <p:cNvSpPr txBox="1"/>
            <p:nvPr/>
          </p:nvSpPr>
          <p:spPr>
            <a:xfrm>
              <a:off x="2765945" y="3146914"/>
              <a:ext cx="2743199"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dirty="0">
                  <a:solidFill>
                    <a:schemeClr val="dk1"/>
                  </a:solidFill>
                  <a:latin typeface="Open Sans"/>
                  <a:ea typeface="Open Sans"/>
                  <a:cs typeface="Open Sans"/>
                  <a:sym typeface="Open Sans"/>
                </a:rPr>
                <a:t>Click the </a:t>
              </a:r>
              <a:r>
                <a:rPr lang="en-US" sz="1400" b="1" i="0" u="none" strike="noStrike" cap="none" dirty="0">
                  <a:solidFill>
                    <a:srgbClr val="39B54A"/>
                  </a:solidFill>
                  <a:latin typeface="Open Sans"/>
                  <a:ea typeface="Open Sans"/>
                  <a:cs typeface="Open Sans"/>
                  <a:sym typeface="Open Sans"/>
                </a:rPr>
                <a:t>microphone icon </a:t>
              </a:r>
              <a:r>
                <a:rPr lang="en-US" sz="1400" b="0" i="0" u="none" strike="noStrike" cap="none" dirty="0">
                  <a:solidFill>
                    <a:schemeClr val="dk1"/>
                  </a:solidFill>
                  <a:latin typeface="Open Sans"/>
                  <a:ea typeface="Open Sans"/>
                  <a:cs typeface="Open Sans"/>
                  <a:sym typeface="Open Sans"/>
                </a:rPr>
                <a:t>near the bottom of your screen to mute or unmute yourself. </a:t>
              </a:r>
              <a:endParaRPr sz="1400" dirty="0">
                <a:solidFill>
                  <a:schemeClr val="dk1"/>
                </a:solidFill>
                <a:latin typeface="Open Sans"/>
                <a:ea typeface="Open Sans"/>
                <a:cs typeface="Open Sans"/>
                <a:sym typeface="Open Sans"/>
              </a:endParaRPr>
            </a:p>
            <a:p>
              <a:pPr marL="0" marR="0" lvl="0" indent="0" algn="l" rtl="0">
                <a:spcBef>
                  <a:spcPts val="0"/>
                </a:spcBef>
                <a:spcAft>
                  <a:spcPts val="0"/>
                </a:spcAft>
                <a:buNone/>
              </a:pPr>
              <a:endParaRPr sz="1400" dirty="0">
                <a:solidFill>
                  <a:srgbClr val="F75A22"/>
                </a:solidFill>
                <a:latin typeface="Open Sans"/>
                <a:ea typeface="Open Sans"/>
                <a:cs typeface="Open Sans"/>
                <a:sym typeface="Open Sans"/>
              </a:endParaRPr>
            </a:p>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Click the </a:t>
              </a:r>
              <a:r>
                <a:rPr lang="en-US" sz="1400" b="1" dirty="0">
                  <a:solidFill>
                    <a:srgbClr val="39BB4A"/>
                  </a:solidFill>
                  <a:latin typeface="Open Sans"/>
                  <a:ea typeface="Open Sans"/>
                  <a:cs typeface="Open Sans"/>
                  <a:sym typeface="Open Sans"/>
                </a:rPr>
                <a:t>camera </a:t>
              </a:r>
              <a:r>
                <a:rPr lang="en-US" sz="1400" dirty="0">
                  <a:solidFill>
                    <a:schemeClr val="dk1"/>
                  </a:solidFill>
                  <a:latin typeface="Open Sans"/>
                  <a:ea typeface="Open Sans"/>
                  <a:cs typeface="Open Sans"/>
                  <a:sym typeface="Open Sans"/>
                </a:rPr>
                <a:t>icon to turn on or turn off your camera.</a:t>
              </a:r>
              <a:endParaRPr sz="1400" dirty="0">
                <a:solidFill>
                  <a:srgbClr val="F75A22"/>
                </a:solidFill>
                <a:latin typeface="Open Sans"/>
                <a:ea typeface="Open Sans"/>
                <a:cs typeface="Open Sans"/>
                <a:sym typeface="Open Sans"/>
              </a:endParaRPr>
            </a:p>
            <a:p>
              <a:pPr marL="171450" marR="0" lvl="0" indent="-82550" algn="l" rtl="0">
                <a:spcBef>
                  <a:spcPts val="0"/>
                </a:spcBef>
                <a:spcAft>
                  <a:spcPts val="0"/>
                </a:spcAft>
                <a:buClr>
                  <a:schemeClr val="dk1"/>
                </a:buClr>
                <a:buSzPts val="1400"/>
                <a:buFont typeface="Arial"/>
                <a:buNone/>
              </a:pPr>
              <a:endParaRPr sz="1400" dirty="0">
                <a:solidFill>
                  <a:schemeClr val="dk1"/>
                </a:solidFill>
                <a:latin typeface="Open Sans"/>
                <a:ea typeface="Open Sans"/>
                <a:cs typeface="Open Sans"/>
                <a:sym typeface="Open Sans"/>
              </a:endParaRPr>
            </a:p>
          </p:txBody>
        </p:sp>
        <p:sp>
          <p:nvSpPr>
            <p:cNvPr id="19" name="Google Shape;75;p1" title="Use or Mute Your Microphone">
              <a:extLst>
                <a:ext uri="{FF2B5EF4-FFF2-40B4-BE49-F238E27FC236}">
                  <a16:creationId xmlns:a16="http://schemas.microsoft.com/office/drawing/2014/main" id="{A79A0B1D-740C-FDF8-F22F-5A3B18E2DC41}"/>
                </a:ext>
              </a:extLst>
            </p:cNvPr>
            <p:cNvSpPr txBox="1"/>
            <p:nvPr/>
          </p:nvSpPr>
          <p:spPr>
            <a:xfrm>
              <a:off x="2751175" y="2753651"/>
              <a:ext cx="2743200" cy="338554"/>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defPPr>
                <a:defRPr lang="en-US"/>
              </a:defPPr>
              <a:lvl1pPr marR="0" lvl="0" indent="0" algn="ctr">
                <a:spcBef>
                  <a:spcPts val="0"/>
                </a:spcBef>
                <a:spcAft>
                  <a:spcPts val="0"/>
                </a:spcAft>
                <a:buNone/>
                <a:defRPr sz="1600" b="1">
                  <a:solidFill>
                    <a:schemeClr val="lt1"/>
                  </a:solidFill>
                  <a:latin typeface="+mj-lt"/>
                  <a:ea typeface="Open Sans"/>
                  <a:cs typeface="Open Sans"/>
                </a:defRPr>
              </a:lvl1pPr>
            </a:lstStyle>
            <a:p>
              <a:pPr lvl="0"/>
              <a:r>
                <a:rPr lang="en-US" dirty="0">
                  <a:sym typeface="Open Sans"/>
                </a:rPr>
                <a:t>Microphone &amp; Camera</a:t>
              </a:r>
              <a:endParaRPr dirty="0">
                <a:sym typeface="Open Sans"/>
              </a:endParaRPr>
            </a:p>
          </p:txBody>
        </p:sp>
        <p:pic>
          <p:nvPicPr>
            <p:cNvPr id="20" name="Google Shape;77;p1" title="Microphone Menu Image">
              <a:extLst>
                <a:ext uri="{FF2B5EF4-FFF2-40B4-BE49-F238E27FC236}">
                  <a16:creationId xmlns:a16="http://schemas.microsoft.com/office/drawing/2014/main" id="{BE2D2B12-A7D6-C963-89BD-D8C8E68822FE}"/>
                </a:ext>
              </a:extLst>
            </p:cNvPr>
            <p:cNvPicPr preferRelativeResize="0"/>
            <p:nvPr/>
          </p:nvPicPr>
          <p:blipFill rotWithShape="1">
            <a:blip r:embed="rId5">
              <a:alphaModFix/>
            </a:blip>
            <a:srcRect/>
            <a:stretch/>
          </p:blipFill>
          <p:spPr>
            <a:xfrm>
              <a:off x="185609" y="2685064"/>
              <a:ext cx="2133299" cy="2433493"/>
            </a:xfrm>
            <a:prstGeom prst="rect">
              <a:avLst/>
            </a:prstGeom>
            <a:noFill/>
            <a:ln>
              <a:noFill/>
            </a:ln>
          </p:spPr>
        </p:pic>
        <p:sp>
          <p:nvSpPr>
            <p:cNvPr id="21" name="Google Shape;78;p1" title="Text Border Box">
              <a:extLst>
                <a:ext uri="{FF2B5EF4-FFF2-40B4-BE49-F238E27FC236}">
                  <a16:creationId xmlns:a16="http://schemas.microsoft.com/office/drawing/2014/main" id="{B11DA436-904C-44DB-26D9-53A8C56131F3}"/>
                </a:ext>
              </a:extLst>
            </p:cNvPr>
            <p:cNvSpPr/>
            <p:nvPr/>
          </p:nvSpPr>
          <p:spPr>
            <a:xfrm>
              <a:off x="9026942" y="772703"/>
              <a:ext cx="2743200" cy="4019109"/>
            </a:xfrm>
            <a:prstGeom prst="rect">
              <a:avLst/>
            </a:prstGeom>
            <a:noFill/>
            <a:ln w="25400" cap="flat" cmpd="sng">
              <a:solidFill>
                <a:srgbClr val="0038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2" name="Google Shape;79;p1">
              <a:extLst>
                <a:ext uri="{FF2B5EF4-FFF2-40B4-BE49-F238E27FC236}">
                  <a16:creationId xmlns:a16="http://schemas.microsoft.com/office/drawing/2014/main" id="{DE737E42-350A-ACC0-7886-38633C551B4D}"/>
                </a:ext>
              </a:extLst>
            </p:cNvPr>
            <p:cNvSpPr txBox="1"/>
            <p:nvPr/>
          </p:nvSpPr>
          <p:spPr>
            <a:xfrm>
              <a:off x="9029875" y="867543"/>
              <a:ext cx="2743200"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Send a message for technology questions.</a:t>
              </a:r>
              <a:endParaRPr dirty="0"/>
            </a:p>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Click on the </a:t>
              </a:r>
              <a:r>
                <a:rPr lang="en-US" sz="1400" b="1" dirty="0">
                  <a:solidFill>
                    <a:srgbClr val="602D91"/>
                  </a:solidFill>
                  <a:latin typeface="Open Sans"/>
                  <a:ea typeface="Open Sans"/>
                  <a:cs typeface="Open Sans"/>
                  <a:sym typeface="Open Sans"/>
                </a:rPr>
                <a:t>Chat</a:t>
              </a:r>
              <a:r>
                <a:rPr lang="en-US" sz="1400" dirty="0">
                  <a:solidFill>
                    <a:srgbClr val="602D91"/>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icon at the bottom of your screen to open the chat. Type in your question and press Enter for assistance. Click </a:t>
              </a:r>
              <a:r>
                <a:rPr lang="en-US" sz="1400" b="1" dirty="0">
                  <a:solidFill>
                    <a:srgbClr val="602D91"/>
                  </a:solidFill>
                  <a:latin typeface="Open Sans"/>
                  <a:ea typeface="Open Sans"/>
                  <a:cs typeface="Open Sans"/>
                  <a:sym typeface="Open Sans"/>
                </a:rPr>
                <a:t>Chat</a:t>
              </a:r>
              <a:r>
                <a:rPr lang="en-US" sz="1400" dirty="0">
                  <a:solidFill>
                    <a:srgbClr val="602D91"/>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again to close the window.</a:t>
              </a:r>
              <a:endParaRPr dirty="0"/>
            </a:p>
          </p:txBody>
        </p:sp>
        <p:sp>
          <p:nvSpPr>
            <p:cNvPr id="23" name="Google Shape;80;p1">
              <a:extLst>
                <a:ext uri="{FF2B5EF4-FFF2-40B4-BE49-F238E27FC236}">
                  <a16:creationId xmlns:a16="http://schemas.microsoft.com/office/drawing/2014/main" id="{B0F3D419-0C9A-C244-B1B8-4409F3189148}"/>
                </a:ext>
              </a:extLst>
            </p:cNvPr>
            <p:cNvSpPr txBox="1"/>
            <p:nvPr/>
          </p:nvSpPr>
          <p:spPr>
            <a:xfrm>
              <a:off x="9029875" y="455141"/>
              <a:ext cx="2743200" cy="338554"/>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defPPr>
                <a:defRPr lang="en-US"/>
              </a:defPPr>
              <a:lvl1pPr marR="0" lvl="0" indent="0" algn="ctr">
                <a:spcBef>
                  <a:spcPts val="0"/>
                </a:spcBef>
                <a:spcAft>
                  <a:spcPts val="0"/>
                </a:spcAft>
                <a:buNone/>
                <a:defRPr sz="1600" b="1">
                  <a:solidFill>
                    <a:schemeClr val="lt1"/>
                  </a:solidFill>
                  <a:latin typeface="+mj-lt"/>
                  <a:ea typeface="Open Sans"/>
                  <a:cs typeface="Open Sans"/>
                </a:defRPr>
              </a:lvl1pPr>
            </a:lstStyle>
            <a:p>
              <a:pPr lvl="0"/>
              <a:r>
                <a:rPr lang="en-US" dirty="0">
                  <a:sym typeface="Open Sans"/>
                </a:rPr>
                <a:t>Tech Support</a:t>
              </a:r>
              <a:endParaRPr dirty="0"/>
            </a:p>
          </p:txBody>
        </p:sp>
        <p:sp>
          <p:nvSpPr>
            <p:cNvPr id="26" name="Google Shape;83;p1">
              <a:extLst>
                <a:ext uri="{FF2B5EF4-FFF2-40B4-BE49-F238E27FC236}">
                  <a16:creationId xmlns:a16="http://schemas.microsoft.com/office/drawing/2014/main" id="{459571E8-8BC2-698D-10B5-2A0DC8FD9F28}"/>
                </a:ext>
              </a:extLst>
            </p:cNvPr>
            <p:cNvSpPr txBox="1"/>
            <p:nvPr/>
          </p:nvSpPr>
          <p:spPr>
            <a:xfrm>
              <a:off x="5892521" y="867543"/>
              <a:ext cx="2743200" cy="24622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Click the </a:t>
              </a:r>
              <a:r>
                <a:rPr lang="en-US" sz="1400" b="1" dirty="0">
                  <a:solidFill>
                    <a:srgbClr val="004E89"/>
                  </a:solidFill>
                  <a:latin typeface="Open Sans"/>
                  <a:ea typeface="Open Sans"/>
                  <a:cs typeface="Open Sans"/>
                  <a:sym typeface="Open Sans"/>
                </a:rPr>
                <a:t>Participants </a:t>
              </a:r>
              <a:r>
                <a:rPr lang="en-US" sz="1400" dirty="0">
                  <a:solidFill>
                    <a:schemeClr val="dk1"/>
                  </a:solidFill>
                  <a:latin typeface="Open Sans"/>
                  <a:ea typeface="Open Sans"/>
                  <a:cs typeface="Open Sans"/>
                  <a:sym typeface="Open Sans"/>
                </a:rPr>
                <a:t>icon. Hover over your name, click </a:t>
              </a:r>
              <a:r>
                <a:rPr lang="en-US" sz="1400" b="1" dirty="0">
                  <a:solidFill>
                    <a:schemeClr val="dk1"/>
                  </a:solidFill>
                  <a:latin typeface="Open Sans"/>
                  <a:ea typeface="Open Sans"/>
                  <a:cs typeface="Open Sans"/>
                  <a:sym typeface="Open Sans"/>
                </a:rPr>
                <a:t>More</a:t>
              </a:r>
              <a:r>
                <a:rPr lang="en-US" sz="1400" dirty="0">
                  <a:solidFill>
                    <a:schemeClr val="dk1"/>
                  </a:solidFill>
                  <a:latin typeface="Open Sans"/>
                  <a:ea typeface="Open Sans"/>
                  <a:cs typeface="Open Sans"/>
                  <a:sym typeface="Open Sans"/>
                </a:rPr>
                <a:t>, click </a:t>
              </a:r>
              <a:r>
                <a:rPr lang="en-US" sz="1400" b="1" dirty="0">
                  <a:solidFill>
                    <a:schemeClr val="dk1"/>
                  </a:solidFill>
                  <a:latin typeface="Open Sans"/>
                  <a:ea typeface="Open Sans"/>
                  <a:cs typeface="Open Sans"/>
                  <a:sym typeface="Open Sans"/>
                </a:rPr>
                <a:t>Rename</a:t>
              </a:r>
              <a:r>
                <a:rPr lang="en-US" sz="1400" dirty="0">
                  <a:solidFill>
                    <a:schemeClr val="dk1"/>
                  </a:solidFill>
                  <a:latin typeface="Open Sans"/>
                  <a:ea typeface="Open Sans"/>
                  <a:cs typeface="Open Sans"/>
                  <a:sym typeface="Open Sans"/>
                </a:rPr>
                <a:t>, then enter your full name. </a:t>
              </a:r>
              <a:endParaRPr sz="1400" dirty="0">
                <a:solidFill>
                  <a:schemeClr val="dk1"/>
                </a:solidFill>
                <a:latin typeface="Open Sans"/>
                <a:ea typeface="Open Sans"/>
                <a:cs typeface="Open Sans"/>
                <a:sym typeface="Open Sans"/>
              </a:endParaRPr>
            </a:p>
            <a:p>
              <a:pPr marL="0" marR="0" lvl="0" indent="0" algn="l" rtl="0">
                <a:spcBef>
                  <a:spcPts val="0"/>
                </a:spcBef>
                <a:spcAft>
                  <a:spcPts val="0"/>
                </a:spcAft>
                <a:buNone/>
              </a:pPr>
              <a:endParaRPr sz="1400"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If multiple people from your agency are sharing your login, please enter everyone’s names so we can take attendance. Click </a:t>
              </a:r>
              <a:r>
                <a:rPr lang="en-US" sz="1400" b="1" dirty="0">
                  <a:solidFill>
                    <a:srgbClr val="004E89"/>
                  </a:solidFill>
                  <a:latin typeface="Open Sans"/>
                  <a:ea typeface="Open Sans"/>
                  <a:cs typeface="Open Sans"/>
                  <a:sym typeface="Open Sans"/>
                </a:rPr>
                <a:t>Participants</a:t>
              </a:r>
              <a:r>
                <a:rPr lang="en-US" sz="1400" dirty="0">
                  <a:solidFill>
                    <a:srgbClr val="004E89"/>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again to close the Participants window.</a:t>
              </a:r>
              <a:endParaRPr dirty="0"/>
            </a:p>
          </p:txBody>
        </p:sp>
        <p:sp>
          <p:nvSpPr>
            <p:cNvPr id="27" name="Google Shape;84;p1" title="Edit Your Name">
              <a:extLst>
                <a:ext uri="{FF2B5EF4-FFF2-40B4-BE49-F238E27FC236}">
                  <a16:creationId xmlns:a16="http://schemas.microsoft.com/office/drawing/2014/main" id="{48059E92-908A-5DDE-316C-14BE49AF1E04}"/>
                </a:ext>
              </a:extLst>
            </p:cNvPr>
            <p:cNvSpPr txBox="1"/>
            <p:nvPr/>
          </p:nvSpPr>
          <p:spPr>
            <a:xfrm>
              <a:off x="5892521" y="434149"/>
              <a:ext cx="2743200" cy="338554"/>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defPPr>
                <a:defRPr lang="en-US"/>
              </a:defPPr>
              <a:lvl1pPr marR="0" lvl="0" indent="0" algn="ctr">
                <a:spcBef>
                  <a:spcPts val="0"/>
                </a:spcBef>
                <a:spcAft>
                  <a:spcPts val="0"/>
                </a:spcAft>
                <a:buNone/>
                <a:defRPr sz="1600" b="1">
                  <a:solidFill>
                    <a:schemeClr val="lt1"/>
                  </a:solidFill>
                  <a:latin typeface="+mj-lt"/>
                  <a:ea typeface="Open Sans"/>
                  <a:cs typeface="Open Sans"/>
                </a:defRPr>
              </a:lvl1pPr>
            </a:lstStyle>
            <a:p>
              <a:pPr lvl="0"/>
              <a:r>
                <a:rPr lang="en-US" dirty="0">
                  <a:sym typeface="Open Sans"/>
                </a:rPr>
                <a:t>Edit Your Name</a:t>
              </a:r>
              <a:endParaRPr dirty="0"/>
            </a:p>
          </p:txBody>
        </p:sp>
        <p:sp>
          <p:nvSpPr>
            <p:cNvPr id="28" name="Google Shape;86;p1">
              <a:extLst>
                <a:ext uri="{FF2B5EF4-FFF2-40B4-BE49-F238E27FC236}">
                  <a16:creationId xmlns:a16="http://schemas.microsoft.com/office/drawing/2014/main" id="{D6E48CFD-F0E7-74E3-06FD-274E76C0D757}"/>
                </a:ext>
              </a:extLst>
            </p:cNvPr>
            <p:cNvSpPr txBox="1"/>
            <p:nvPr/>
          </p:nvSpPr>
          <p:spPr>
            <a:xfrm>
              <a:off x="272481" y="867543"/>
              <a:ext cx="5238225" cy="1600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Click the </a:t>
              </a:r>
              <a:r>
                <a:rPr lang="en-US" sz="1400" b="1" dirty="0">
                  <a:solidFill>
                    <a:srgbClr val="C00000"/>
                  </a:solidFill>
                  <a:latin typeface="Open Sans"/>
                  <a:ea typeface="Open Sans"/>
                  <a:cs typeface="Open Sans"/>
                  <a:sym typeface="Open Sans"/>
                </a:rPr>
                <a:t>arrow</a:t>
              </a:r>
              <a:r>
                <a:rPr lang="en-US" sz="1400" dirty="0">
                  <a:solidFill>
                    <a:schemeClr val="accent4"/>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next to the </a:t>
              </a:r>
              <a:r>
                <a:rPr lang="en-US" sz="1400" b="1" dirty="0">
                  <a:solidFill>
                    <a:srgbClr val="39BB4A"/>
                  </a:solidFill>
                  <a:latin typeface="Open Sans"/>
                  <a:ea typeface="Open Sans"/>
                  <a:cs typeface="Open Sans"/>
                  <a:sym typeface="Open Sans"/>
                </a:rPr>
                <a:t>microphone</a:t>
              </a:r>
              <a:r>
                <a:rPr lang="en-US" sz="1400" dirty="0">
                  <a:solidFill>
                    <a:srgbClr val="39BB4A"/>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icon to open audio controls. Select options to: </a:t>
              </a:r>
              <a:endParaRPr dirty="0"/>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Open Sans"/>
                  <a:ea typeface="Open Sans"/>
                  <a:cs typeface="Open Sans"/>
                  <a:sym typeface="Open Sans"/>
                </a:rPr>
                <a:t>Test or select your microphone and speakers.</a:t>
              </a:r>
              <a:endParaRPr dirty="0"/>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Open Sans"/>
                  <a:ea typeface="Open Sans"/>
                  <a:cs typeface="Open Sans"/>
                  <a:sym typeface="Open Sans"/>
                </a:rPr>
                <a:t>Use your phone if you don’t have a working microphone. Click </a:t>
              </a:r>
              <a:r>
                <a:rPr lang="en-US" sz="1400" b="1" dirty="0">
                  <a:solidFill>
                    <a:schemeClr val="dk1"/>
                  </a:solidFill>
                  <a:latin typeface="Open Sans"/>
                  <a:ea typeface="Open Sans"/>
                  <a:cs typeface="Open Sans"/>
                  <a:sym typeface="Open Sans"/>
                </a:rPr>
                <a:t>Switch to Phone Audio</a:t>
              </a:r>
              <a:r>
                <a:rPr lang="en-US" sz="1400" dirty="0">
                  <a:solidFill>
                    <a:schemeClr val="dk1"/>
                  </a:solidFill>
                  <a:latin typeface="Open Sans"/>
                  <a:ea typeface="Open Sans"/>
                  <a:cs typeface="Open Sans"/>
                  <a:sym typeface="Open Sans"/>
                </a:rPr>
                <a:t>, call the number provided, and enter the meeting ID and participant ID provided when prompted. </a:t>
              </a:r>
              <a:endParaRPr dirty="0"/>
            </a:p>
          </p:txBody>
        </p:sp>
        <p:sp>
          <p:nvSpPr>
            <p:cNvPr id="29" name="Google Shape;87;p1" title="Audio Set Up Directions">
              <a:extLst>
                <a:ext uri="{FF2B5EF4-FFF2-40B4-BE49-F238E27FC236}">
                  <a16:creationId xmlns:a16="http://schemas.microsoft.com/office/drawing/2014/main" id="{5CF25919-EEF1-F9E7-9B04-31BFB7179FE6}"/>
                </a:ext>
              </a:extLst>
            </p:cNvPr>
            <p:cNvSpPr txBox="1"/>
            <p:nvPr/>
          </p:nvSpPr>
          <p:spPr>
            <a:xfrm>
              <a:off x="272481" y="465808"/>
              <a:ext cx="5221894" cy="338554"/>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latinLnBrk="0" hangingPunct="1">
                <a:spcBef>
                  <a:spcPts val="0"/>
                </a:spcBef>
                <a:spcAft>
                  <a:spcPts val="0"/>
                </a:spcAft>
                <a:buNone/>
              </a:pPr>
              <a:r>
                <a:rPr lang="en-US" sz="1600" b="1" kern="1200" dirty="0">
                  <a:solidFill>
                    <a:schemeClr val="lt1"/>
                  </a:solidFill>
                  <a:latin typeface="+mj-lt"/>
                  <a:ea typeface="Open Sans"/>
                  <a:cs typeface="Open Sans"/>
                  <a:sym typeface="Open Sans"/>
                </a:rPr>
                <a:t>Audio Controls</a:t>
              </a:r>
              <a:endParaRPr sz="1600" b="1" kern="1200" dirty="0">
                <a:solidFill>
                  <a:schemeClr val="lt1"/>
                </a:solidFill>
                <a:latin typeface="+mj-lt"/>
                <a:ea typeface="Open Sans"/>
                <a:cs typeface="Open Sans"/>
              </a:endParaRPr>
            </a:p>
          </p:txBody>
        </p:sp>
        <p:sp>
          <p:nvSpPr>
            <p:cNvPr id="10" name="Google Shape;84;p1" title="Edit Your Name">
              <a:extLst>
                <a:ext uri="{FF2B5EF4-FFF2-40B4-BE49-F238E27FC236}">
                  <a16:creationId xmlns:a16="http://schemas.microsoft.com/office/drawing/2014/main" id="{BE3284BC-0576-9250-340A-4A6D8B5E23DB}"/>
                </a:ext>
              </a:extLst>
            </p:cNvPr>
            <p:cNvSpPr txBox="1"/>
            <p:nvPr/>
          </p:nvSpPr>
          <p:spPr>
            <a:xfrm>
              <a:off x="5892521" y="3593873"/>
              <a:ext cx="2743200" cy="338554"/>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defPPr>
                <a:defRPr lang="en-US"/>
              </a:defPPr>
              <a:lvl1pPr marR="0" lvl="0" indent="0" algn="ctr">
                <a:spcBef>
                  <a:spcPts val="0"/>
                </a:spcBef>
                <a:spcAft>
                  <a:spcPts val="0"/>
                </a:spcAft>
                <a:buNone/>
                <a:defRPr sz="1600" b="1">
                  <a:solidFill>
                    <a:schemeClr val="lt1"/>
                  </a:solidFill>
                  <a:latin typeface="+mj-lt"/>
                  <a:ea typeface="Open Sans"/>
                  <a:cs typeface="Open Sans"/>
                </a:defRPr>
              </a:lvl1pPr>
            </a:lstStyle>
            <a:p>
              <a:pPr lvl="0"/>
              <a:r>
                <a:rPr lang="en-US" dirty="0">
                  <a:sym typeface="Open Sans"/>
                </a:rPr>
                <a:t>Closed Captions</a:t>
              </a:r>
              <a:endParaRPr dirty="0"/>
            </a:p>
          </p:txBody>
        </p:sp>
        <p:sp>
          <p:nvSpPr>
            <p:cNvPr id="11" name="Google Shape;83;p1">
              <a:extLst>
                <a:ext uri="{FF2B5EF4-FFF2-40B4-BE49-F238E27FC236}">
                  <a16:creationId xmlns:a16="http://schemas.microsoft.com/office/drawing/2014/main" id="{0AB37EFC-7F06-00E4-E140-641344B28EC4}"/>
                </a:ext>
              </a:extLst>
            </p:cNvPr>
            <p:cNvSpPr txBox="1"/>
            <p:nvPr/>
          </p:nvSpPr>
          <p:spPr>
            <a:xfrm>
              <a:off x="5878892" y="4043155"/>
              <a:ext cx="2743200"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Click the </a:t>
              </a:r>
              <a:r>
                <a:rPr lang="en-US" sz="1400" b="1" dirty="0">
                  <a:solidFill>
                    <a:schemeClr val="accent4"/>
                  </a:solidFill>
                  <a:latin typeface="Open Sans"/>
                  <a:ea typeface="Open Sans"/>
                  <a:cs typeface="Open Sans"/>
                  <a:sym typeface="Open Sans"/>
                </a:rPr>
                <a:t>Show Captions</a:t>
              </a:r>
              <a:r>
                <a:rPr lang="en-US" sz="1400" b="1" dirty="0">
                  <a:solidFill>
                    <a:srgbClr val="004E89"/>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icon. Choose your language if prompted.</a:t>
              </a:r>
              <a:endParaRPr dirty="0"/>
            </a:p>
          </p:txBody>
        </p:sp>
        <p:sp>
          <p:nvSpPr>
            <p:cNvPr id="30" name="Google Shape;69;p1" title="Highlight Box">
              <a:extLst>
                <a:ext uri="{FF2B5EF4-FFF2-40B4-BE49-F238E27FC236}">
                  <a16:creationId xmlns:a16="http://schemas.microsoft.com/office/drawing/2014/main" id="{206F7373-FD7B-8B2E-C2D8-E9649BDC520D}"/>
                </a:ext>
              </a:extLst>
            </p:cNvPr>
            <p:cNvSpPr/>
            <p:nvPr/>
          </p:nvSpPr>
          <p:spPr>
            <a:xfrm>
              <a:off x="4318925" y="5108472"/>
              <a:ext cx="822614" cy="556062"/>
            </a:xfrm>
            <a:prstGeom prst="rect">
              <a:avLst/>
            </a:prstGeom>
            <a:noFill/>
            <a:ln w="57150" cap="flat" cmpd="sng">
              <a:solidFill>
                <a:srgbClr val="004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75A22"/>
                </a:solidFill>
                <a:latin typeface="Open Sans"/>
                <a:ea typeface="Open Sans"/>
                <a:cs typeface="Open Sans"/>
                <a:sym typeface="Open Sans"/>
              </a:endParaRPr>
            </a:p>
          </p:txBody>
        </p:sp>
        <p:sp>
          <p:nvSpPr>
            <p:cNvPr id="12" name="Google Shape;69;p1" title="Highlight Box">
              <a:extLst>
                <a:ext uri="{FF2B5EF4-FFF2-40B4-BE49-F238E27FC236}">
                  <a16:creationId xmlns:a16="http://schemas.microsoft.com/office/drawing/2014/main" id="{DA90B0BC-F761-6169-7BB2-9244D1301D48}"/>
                </a:ext>
              </a:extLst>
            </p:cNvPr>
            <p:cNvSpPr/>
            <p:nvPr/>
          </p:nvSpPr>
          <p:spPr>
            <a:xfrm>
              <a:off x="5355946" y="5108472"/>
              <a:ext cx="822614" cy="556062"/>
            </a:xfrm>
            <a:prstGeom prst="rect">
              <a:avLst/>
            </a:prstGeom>
            <a:noFill/>
            <a:ln w="571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75A22"/>
                </a:solidFill>
                <a:latin typeface="Open Sans"/>
                <a:ea typeface="Open Sans"/>
                <a:cs typeface="Open Sans"/>
                <a:sym typeface="Open Sans"/>
              </a:endParaRPr>
            </a:p>
          </p:txBody>
        </p:sp>
        <p:sp>
          <p:nvSpPr>
            <p:cNvPr id="13" name="Google Shape;69;p1" title="Highlight Box">
              <a:extLst>
                <a:ext uri="{FF2B5EF4-FFF2-40B4-BE49-F238E27FC236}">
                  <a16:creationId xmlns:a16="http://schemas.microsoft.com/office/drawing/2014/main" id="{5EA83807-C3FA-1E59-C259-73090D5AAAF1}"/>
                </a:ext>
              </a:extLst>
            </p:cNvPr>
            <p:cNvSpPr/>
            <p:nvPr/>
          </p:nvSpPr>
          <p:spPr>
            <a:xfrm>
              <a:off x="7050462" y="5108472"/>
              <a:ext cx="871902" cy="556062"/>
            </a:xfrm>
            <a:prstGeom prst="rect">
              <a:avLst/>
            </a:prstGeom>
            <a:noFill/>
            <a:ln w="5715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75A22"/>
                </a:solidFill>
                <a:latin typeface="Open Sans"/>
                <a:ea typeface="Open Sans"/>
                <a:cs typeface="Open Sans"/>
                <a:sym typeface="Open Sans"/>
              </a:endParaRPr>
            </a:p>
          </p:txBody>
        </p:sp>
        <p:sp>
          <p:nvSpPr>
            <p:cNvPr id="14" name="Google Shape;78;p1" title="Text Border Box">
              <a:extLst>
                <a:ext uri="{FF2B5EF4-FFF2-40B4-BE49-F238E27FC236}">
                  <a16:creationId xmlns:a16="http://schemas.microsoft.com/office/drawing/2014/main" id="{8D2592DC-C140-92C9-0B1D-3C703D27FEE9}"/>
                </a:ext>
              </a:extLst>
            </p:cNvPr>
            <p:cNvSpPr/>
            <p:nvPr/>
          </p:nvSpPr>
          <p:spPr>
            <a:xfrm>
              <a:off x="5899225" y="793552"/>
              <a:ext cx="2770617" cy="4169203"/>
            </a:xfrm>
            <a:prstGeom prst="rect">
              <a:avLst/>
            </a:prstGeom>
            <a:noFill/>
            <a:ln w="25400" cap="flat" cmpd="sng">
              <a:solidFill>
                <a:srgbClr val="0038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4" name="Google Shape;78;p1" title="Text Border Box">
              <a:extLst>
                <a:ext uri="{FF2B5EF4-FFF2-40B4-BE49-F238E27FC236}">
                  <a16:creationId xmlns:a16="http://schemas.microsoft.com/office/drawing/2014/main" id="{0FAA3D11-A11B-E136-B91D-D673F04200FE}"/>
                </a:ext>
              </a:extLst>
            </p:cNvPr>
            <p:cNvSpPr/>
            <p:nvPr/>
          </p:nvSpPr>
          <p:spPr>
            <a:xfrm>
              <a:off x="308993" y="772704"/>
              <a:ext cx="5192086" cy="1750100"/>
            </a:xfrm>
            <a:prstGeom prst="rect">
              <a:avLst/>
            </a:prstGeom>
            <a:noFill/>
            <a:ln w="25400" cap="flat" cmpd="sng">
              <a:solidFill>
                <a:srgbClr val="0038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5" name="Google Shape;78;p1" title="Text Border Box">
              <a:extLst>
                <a:ext uri="{FF2B5EF4-FFF2-40B4-BE49-F238E27FC236}">
                  <a16:creationId xmlns:a16="http://schemas.microsoft.com/office/drawing/2014/main" id="{4CB15D8E-D0F8-5531-4A2E-C2597C4F4E79}"/>
                </a:ext>
              </a:extLst>
            </p:cNvPr>
            <p:cNvSpPr/>
            <p:nvPr/>
          </p:nvSpPr>
          <p:spPr>
            <a:xfrm>
              <a:off x="2765945" y="2782257"/>
              <a:ext cx="2735134" cy="2074842"/>
            </a:xfrm>
            <a:prstGeom prst="rect">
              <a:avLst/>
            </a:prstGeom>
            <a:noFill/>
            <a:ln w="25400" cap="flat" cmpd="sng">
              <a:solidFill>
                <a:srgbClr val="0038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sp>
        <p:nvSpPr>
          <p:cNvPr id="32" name="TextBox 31">
            <a:extLst>
              <a:ext uri="{FF2B5EF4-FFF2-40B4-BE49-F238E27FC236}">
                <a16:creationId xmlns:a16="http://schemas.microsoft.com/office/drawing/2014/main" id="{735917CD-9BB4-5D59-097C-24D895AD8B89}"/>
              </a:ext>
            </a:extLst>
          </p:cNvPr>
          <p:cNvSpPr txBox="1"/>
          <p:nvPr/>
        </p:nvSpPr>
        <p:spPr>
          <a:xfrm>
            <a:off x="319571" y="255550"/>
            <a:ext cx="6926580" cy="646331"/>
          </a:xfrm>
          <a:prstGeom prst="rect">
            <a:avLst/>
          </a:prstGeom>
          <a:noFill/>
        </p:spPr>
        <p:txBody>
          <a:bodyPr wrap="square" rtlCol="0">
            <a:spAutoFit/>
          </a:bodyPr>
          <a:lstStyle/>
          <a:p>
            <a:r>
              <a:rPr lang="en-US" sz="3600" b="1" dirty="0">
                <a:solidFill>
                  <a:schemeClr val="accent1"/>
                </a:solidFill>
                <a:latin typeface="+mj-lt"/>
              </a:rPr>
              <a:t>Zoom Information</a:t>
            </a:r>
          </a:p>
        </p:txBody>
      </p:sp>
    </p:spTree>
    <p:custDataLst>
      <p:tags r:id="rId1"/>
    </p:custDataLst>
    <p:extLst>
      <p:ext uri="{BB962C8B-B14F-4D97-AF65-F5344CB8AC3E}">
        <p14:creationId xmlns:p14="http://schemas.microsoft.com/office/powerpoint/2010/main" val="164131922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79" y="274675"/>
            <a:ext cx="11776892" cy="1484456"/>
          </a:xfrm>
        </p:spPr>
        <p:txBody>
          <a:bodyPr anchor="b">
            <a:normAutofit/>
          </a:bodyPr>
          <a:lstStyle>
            <a:lvl1pPr algn="l">
              <a:defRPr sz="3600" b="1">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p:cNvSpPr>
            <a:spLocks noGrp="1"/>
          </p:cNvSpPr>
          <p:nvPr>
            <p:ph type="subTitle" idx="1"/>
          </p:nvPr>
        </p:nvSpPr>
        <p:spPr>
          <a:xfrm>
            <a:off x="182879" y="1773238"/>
            <a:ext cx="9144000" cy="1655762"/>
          </a:xfrm>
        </p:spPr>
        <p:txBody>
          <a:bodyPr/>
          <a:lstStyle>
            <a:lvl1pPr marL="0" indent="0" algn="l">
              <a:buNone/>
              <a:defRPr sz="240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79599" b="5637"/>
          <a:stretch/>
        </p:blipFill>
        <p:spPr>
          <a:xfrm>
            <a:off x="7933509" y="2841808"/>
            <a:ext cx="4258492" cy="38828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905" y="5517969"/>
            <a:ext cx="3051048" cy="960120"/>
          </a:xfrm>
          <a:prstGeom prst="rect">
            <a:avLst/>
          </a:prstGeom>
        </p:spPr>
      </p:pic>
    </p:spTree>
    <p:custDataLst>
      <p:tags r:id="rId1"/>
    </p:custDataLst>
    <p:extLst>
      <p:ext uri="{BB962C8B-B14F-4D97-AF65-F5344CB8AC3E}">
        <p14:creationId xmlns:p14="http://schemas.microsoft.com/office/powerpoint/2010/main" val="495445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with Image">
  <p:cSld name="Title Slide with Image">
    <p:bg>
      <p:bgPr>
        <a:solidFill>
          <a:schemeClr val="lt1"/>
        </a:solidFill>
        <a:effectLst/>
      </p:bgPr>
    </p:bg>
    <p:spTree>
      <p:nvGrpSpPr>
        <p:cNvPr id="1" name="Shape 23"/>
        <p:cNvGrpSpPr/>
        <p:nvPr/>
      </p:nvGrpSpPr>
      <p:grpSpPr>
        <a:xfrm>
          <a:off x="0" y="0"/>
          <a:ext cx="0" cy="0"/>
          <a:chOff x="0" y="0"/>
          <a:chExt cx="0" cy="0"/>
        </a:xfrm>
      </p:grpSpPr>
      <p:sp>
        <p:nvSpPr>
          <p:cNvPr id="24" name="Google Shape;24;p25"/>
          <p:cNvSpPr>
            <a:spLocks noGrp="1"/>
          </p:cNvSpPr>
          <p:nvPr>
            <p:ph type="pic" idx="2"/>
          </p:nvPr>
        </p:nvSpPr>
        <p:spPr>
          <a:xfrm>
            <a:off x="86715" y="86714"/>
            <a:ext cx="12018572" cy="6684572"/>
          </a:xfrm>
          <a:prstGeom prst="rect">
            <a:avLst/>
          </a:prstGeom>
          <a:solidFill>
            <a:srgbClr val="D8D8D8"/>
          </a:solidFill>
          <a:ln>
            <a:noFill/>
          </a:ln>
        </p:spPr>
      </p:sp>
      <p:sp>
        <p:nvSpPr>
          <p:cNvPr id="25" name="Google Shape;25;p25"/>
          <p:cNvSpPr txBox="1">
            <a:spLocks noGrp="1"/>
          </p:cNvSpPr>
          <p:nvPr>
            <p:ph type="ctrTitle"/>
          </p:nvPr>
        </p:nvSpPr>
        <p:spPr>
          <a:xfrm>
            <a:off x="0" y="1768422"/>
            <a:ext cx="6840000" cy="2387600"/>
          </a:xfrm>
          <a:prstGeom prst="rect">
            <a:avLst/>
          </a:prstGeom>
          <a:solidFill>
            <a:schemeClr val="dk1">
              <a:alpha val="80000"/>
            </a:schemeClr>
          </a:solidFill>
          <a:ln>
            <a:noFill/>
          </a:ln>
        </p:spPr>
        <p:txBody>
          <a:bodyPr spcFirstLastPara="1" wrap="square" lIns="432000" tIns="0" rIns="432000" bIns="144000" anchor="b" anchorCtr="0">
            <a:noAutofit/>
          </a:bodyPr>
          <a:lstStyle>
            <a:lvl1pPr lvl="0" algn="l">
              <a:lnSpc>
                <a:spcPct val="90000"/>
              </a:lnSpc>
              <a:spcBef>
                <a:spcPts val="0"/>
              </a:spcBef>
              <a:spcAft>
                <a:spcPts val="0"/>
              </a:spcAft>
              <a:buClr>
                <a:schemeClr val="lt1"/>
              </a:buClr>
              <a:buSzPts val="4200"/>
              <a:buFont typeface="Arial"/>
              <a:buNone/>
              <a:defRPr sz="4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5"/>
          <p:cNvSpPr txBox="1">
            <a:spLocks noGrp="1"/>
          </p:cNvSpPr>
          <p:nvPr>
            <p:ph type="subTitle" idx="1"/>
          </p:nvPr>
        </p:nvSpPr>
        <p:spPr>
          <a:xfrm>
            <a:off x="0" y="4153578"/>
            <a:ext cx="6840000" cy="936000"/>
          </a:xfrm>
          <a:prstGeom prst="rect">
            <a:avLst/>
          </a:prstGeom>
          <a:solidFill>
            <a:schemeClr val="dk1">
              <a:alpha val="89411"/>
            </a:schemeClr>
          </a:solidFill>
          <a:ln>
            <a:noFill/>
          </a:ln>
        </p:spPr>
        <p:txBody>
          <a:bodyPr spcFirstLastPara="1" wrap="square" lIns="432000" tIns="144000" rIns="0" bIns="0" anchor="t" anchorCtr="0">
            <a:noAutofit/>
          </a:bodyPr>
          <a:lstStyle>
            <a:lvl1pPr lvl="0" algn="l">
              <a:lnSpc>
                <a:spcPct val="90000"/>
              </a:lnSpc>
              <a:spcBef>
                <a:spcPts val="1000"/>
              </a:spcBef>
              <a:spcAft>
                <a:spcPts val="0"/>
              </a:spcAft>
              <a:buClr>
                <a:schemeClr val="lt1"/>
              </a:buClr>
              <a:buSzPts val="2100"/>
              <a:buNone/>
              <a:defRPr sz="2100">
                <a:solidFill>
                  <a:schemeClr val="lt1"/>
                </a:solidFill>
              </a:defRPr>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277975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27"/>
        <p:cNvGrpSpPr/>
        <p:nvPr/>
      </p:nvGrpSpPr>
      <p:grpSpPr>
        <a:xfrm>
          <a:off x="0" y="0"/>
          <a:ext cx="0" cy="0"/>
          <a:chOff x="0" y="0"/>
          <a:chExt cx="0" cy="0"/>
        </a:xfrm>
      </p:grpSpPr>
      <p:sp>
        <p:nvSpPr>
          <p:cNvPr id="28" name="Google Shape;28;p26"/>
          <p:cNvSpPr txBox="1">
            <a:spLocks noGrp="1"/>
          </p:cNvSpPr>
          <p:nvPr>
            <p:ph type="body" idx="1"/>
          </p:nvPr>
        </p:nvSpPr>
        <p:spPr>
          <a:xfrm>
            <a:off x="432000" y="1152000"/>
            <a:ext cx="11340000" cy="4680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6"/>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Aria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31999" y="6188628"/>
            <a:ext cx="8784941"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a:spLocks noGrp="1"/>
          </p:cNvSpPr>
          <p:nvPr>
            <p:ph type="sldNum" idx="12"/>
          </p:nvPr>
        </p:nvSpPr>
        <p:spPr>
          <a:xfrm>
            <a:off x="11496369" y="6155190"/>
            <a:ext cx="432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38665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3 Column">
  <p:cSld name="3 Column">
    <p:spTree>
      <p:nvGrpSpPr>
        <p:cNvPr id="1" name="Shape 46"/>
        <p:cNvGrpSpPr/>
        <p:nvPr/>
      </p:nvGrpSpPr>
      <p:grpSpPr>
        <a:xfrm>
          <a:off x="0" y="0"/>
          <a:ext cx="0" cy="0"/>
          <a:chOff x="0" y="0"/>
          <a:chExt cx="0" cy="0"/>
        </a:xfrm>
      </p:grpSpPr>
      <p:sp>
        <p:nvSpPr>
          <p:cNvPr id="61" name="Google Shape;61;p27"/>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Aria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7"/>
          <p:cNvSpPr txBox="1">
            <a:spLocks noGrp="1"/>
          </p:cNvSpPr>
          <p:nvPr>
            <p:ph type="body" idx="1"/>
          </p:nvPr>
        </p:nvSpPr>
        <p:spPr>
          <a:xfrm>
            <a:off x="432000" y="1152000"/>
            <a:ext cx="3600000" cy="50392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7"/>
          <p:cNvSpPr txBox="1">
            <a:spLocks noGrp="1"/>
          </p:cNvSpPr>
          <p:nvPr>
            <p:ph type="ftr" idx="11"/>
          </p:nvPr>
        </p:nvSpPr>
        <p:spPr>
          <a:xfrm>
            <a:off x="431999" y="6188628"/>
            <a:ext cx="8784941"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7"/>
          <p:cNvSpPr>
            <a:spLocks noGrp="1"/>
          </p:cNvSpPr>
          <p:nvPr>
            <p:ph type="sldNum" idx="12"/>
          </p:nvPr>
        </p:nvSpPr>
        <p:spPr>
          <a:xfrm>
            <a:off x="11496369" y="6155190"/>
            <a:ext cx="432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65" name="Google Shape;65;p27"/>
          <p:cNvSpPr txBox="1">
            <a:spLocks noGrp="1"/>
          </p:cNvSpPr>
          <p:nvPr>
            <p:ph type="body" idx="2"/>
          </p:nvPr>
        </p:nvSpPr>
        <p:spPr>
          <a:xfrm>
            <a:off x="4301550" y="1152000"/>
            <a:ext cx="3600450" cy="5038725"/>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27"/>
          <p:cNvSpPr txBox="1">
            <a:spLocks noGrp="1"/>
          </p:cNvSpPr>
          <p:nvPr>
            <p:ph type="body" idx="3"/>
          </p:nvPr>
        </p:nvSpPr>
        <p:spPr>
          <a:xfrm>
            <a:off x="8171550" y="1152000"/>
            <a:ext cx="3600450" cy="5038725"/>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77058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Large Numbers Option 1">
  <p:cSld name="Large Numbers Option 1">
    <p:bg>
      <p:bgPr>
        <a:solidFill>
          <a:schemeClr val="lt1"/>
        </a:solidFill>
        <a:effectLst/>
      </p:bgPr>
    </p:bg>
    <p:spTree>
      <p:nvGrpSpPr>
        <p:cNvPr id="1" name="Shape 67"/>
        <p:cNvGrpSpPr/>
        <p:nvPr/>
      </p:nvGrpSpPr>
      <p:grpSpPr>
        <a:xfrm>
          <a:off x="0" y="0"/>
          <a:ext cx="0" cy="0"/>
          <a:chOff x="0" y="0"/>
          <a:chExt cx="0" cy="0"/>
        </a:xfrm>
      </p:grpSpPr>
      <p:sp>
        <p:nvSpPr>
          <p:cNvPr id="69" name="Google Shape;69;p28"/>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Aria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body" idx="1"/>
          </p:nvPr>
        </p:nvSpPr>
        <p:spPr>
          <a:xfrm>
            <a:off x="906843" y="3429050"/>
            <a:ext cx="4522314" cy="2762949"/>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ftr" idx="11"/>
          </p:nvPr>
        </p:nvSpPr>
        <p:spPr>
          <a:xfrm>
            <a:off x="431999" y="6188628"/>
            <a:ext cx="8784941"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a:spLocks noGrp="1"/>
          </p:cNvSpPr>
          <p:nvPr>
            <p:ph type="sldNum" idx="12"/>
          </p:nvPr>
        </p:nvSpPr>
        <p:spPr>
          <a:xfrm>
            <a:off x="11496369" y="6155190"/>
            <a:ext cx="432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73" name="Google Shape;73;p28"/>
          <p:cNvSpPr txBox="1">
            <a:spLocks noGrp="1"/>
          </p:cNvSpPr>
          <p:nvPr>
            <p:ph type="body" idx="2"/>
          </p:nvPr>
        </p:nvSpPr>
        <p:spPr>
          <a:xfrm>
            <a:off x="6774740" y="3429000"/>
            <a:ext cx="4522407" cy="27622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8"/>
          <p:cNvSpPr txBox="1">
            <a:spLocks noGrp="1"/>
          </p:cNvSpPr>
          <p:nvPr>
            <p:ph type="body" idx="3"/>
          </p:nvPr>
        </p:nvSpPr>
        <p:spPr>
          <a:xfrm>
            <a:off x="906463" y="2278063"/>
            <a:ext cx="4522787" cy="885825"/>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Clr>
                <a:srgbClr val="3F3F3F"/>
              </a:buClr>
              <a:buSzPts val="8000"/>
              <a:buNone/>
              <a:defRPr sz="8000" b="1">
                <a:latin typeface="Arial"/>
                <a:ea typeface="Arial"/>
                <a:cs typeface="Arial"/>
                <a:sym typeface="Arial"/>
              </a:defRPr>
            </a:lvl1pPr>
            <a:lvl2pPr marL="914400" lvl="1" indent="-228600" algn="l">
              <a:lnSpc>
                <a:spcPct val="90000"/>
              </a:lnSpc>
              <a:spcBef>
                <a:spcPts val="500"/>
              </a:spcBef>
              <a:spcAft>
                <a:spcPts val="0"/>
              </a:spcAft>
              <a:buClr>
                <a:srgbClr val="3F3F3F"/>
              </a:buClr>
              <a:buSzPts val="8000"/>
              <a:buNone/>
              <a:defRPr sz="8000">
                <a:latin typeface="Arial"/>
                <a:ea typeface="Arial"/>
                <a:cs typeface="Arial"/>
                <a:sym typeface="Arial"/>
              </a:defRPr>
            </a:lvl2pPr>
            <a:lvl3pPr marL="1371600" lvl="2" indent="-228600" algn="l">
              <a:lnSpc>
                <a:spcPct val="90000"/>
              </a:lnSpc>
              <a:spcBef>
                <a:spcPts val="500"/>
              </a:spcBef>
              <a:spcAft>
                <a:spcPts val="0"/>
              </a:spcAft>
              <a:buClr>
                <a:srgbClr val="3F3F3F"/>
              </a:buClr>
              <a:buSzPts val="8000"/>
              <a:buNone/>
              <a:defRPr sz="8000">
                <a:latin typeface="Arial"/>
                <a:ea typeface="Arial"/>
                <a:cs typeface="Arial"/>
                <a:sym typeface="Arial"/>
              </a:defRPr>
            </a:lvl3pPr>
            <a:lvl4pPr marL="1828800" lvl="3" indent="-228600" algn="l">
              <a:lnSpc>
                <a:spcPct val="90000"/>
              </a:lnSpc>
              <a:spcBef>
                <a:spcPts val="500"/>
              </a:spcBef>
              <a:spcAft>
                <a:spcPts val="0"/>
              </a:spcAft>
              <a:buClr>
                <a:srgbClr val="3F3F3F"/>
              </a:buClr>
              <a:buSzPts val="8000"/>
              <a:buNone/>
              <a:defRPr sz="8000">
                <a:latin typeface="Arial"/>
                <a:ea typeface="Arial"/>
                <a:cs typeface="Arial"/>
                <a:sym typeface="Arial"/>
              </a:defRPr>
            </a:lvl4pPr>
            <a:lvl5pPr marL="2286000" lvl="4" indent="-228600" algn="l">
              <a:lnSpc>
                <a:spcPct val="90000"/>
              </a:lnSpc>
              <a:spcBef>
                <a:spcPts val="500"/>
              </a:spcBef>
              <a:spcAft>
                <a:spcPts val="0"/>
              </a:spcAft>
              <a:buClr>
                <a:srgbClr val="3F3F3F"/>
              </a:buClr>
              <a:buSzPts val="8000"/>
              <a:buNone/>
              <a:defRPr sz="80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8"/>
          <p:cNvSpPr txBox="1">
            <a:spLocks noGrp="1"/>
          </p:cNvSpPr>
          <p:nvPr>
            <p:ph type="body" idx="4"/>
          </p:nvPr>
        </p:nvSpPr>
        <p:spPr>
          <a:xfrm>
            <a:off x="6762750" y="2278063"/>
            <a:ext cx="4522787" cy="885825"/>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Clr>
                <a:srgbClr val="3F3F3F"/>
              </a:buClr>
              <a:buSzPts val="8000"/>
              <a:buNone/>
              <a:defRPr sz="8000" b="1" i="0">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93135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Large Image and Text">
  <p:cSld name="Large Image and Text">
    <p:bg>
      <p:bgPr>
        <a:solidFill>
          <a:schemeClr val="lt1"/>
        </a:solidFill>
        <a:effectLst/>
      </p:bgPr>
    </p:bg>
    <p:spTree>
      <p:nvGrpSpPr>
        <p:cNvPr id="1" name="Shape 77"/>
        <p:cNvGrpSpPr/>
        <p:nvPr/>
      </p:nvGrpSpPr>
      <p:grpSpPr>
        <a:xfrm>
          <a:off x="0" y="0"/>
          <a:ext cx="0" cy="0"/>
          <a:chOff x="0" y="0"/>
          <a:chExt cx="0" cy="0"/>
        </a:xfrm>
      </p:grpSpPr>
      <p:sp>
        <p:nvSpPr>
          <p:cNvPr id="78" name="Google Shape;78;p29"/>
          <p:cNvSpPr txBox="1">
            <a:spLocks noGrp="1"/>
          </p:cNvSpPr>
          <p:nvPr>
            <p:ph type="ctrTitle"/>
          </p:nvPr>
        </p:nvSpPr>
        <p:spPr>
          <a:xfrm>
            <a:off x="84000" y="3517901"/>
            <a:ext cx="6012000" cy="1409700"/>
          </a:xfrm>
          <a:prstGeom prst="rect">
            <a:avLst/>
          </a:prstGeom>
          <a:solidFill>
            <a:schemeClr val="dk1"/>
          </a:solidFill>
          <a:ln>
            <a:noFill/>
          </a:ln>
        </p:spPr>
        <p:txBody>
          <a:bodyPr spcFirstLastPara="1" wrap="square" lIns="288000" tIns="0" rIns="432000" bIns="144000" anchor="b" anchorCtr="0">
            <a:noAutofit/>
          </a:bodyPr>
          <a:lstStyle>
            <a:lvl1pPr lvl="0" algn="r">
              <a:lnSpc>
                <a:spcPct val="90000"/>
              </a:lnSpc>
              <a:spcBef>
                <a:spcPts val="0"/>
              </a:spcBef>
              <a:spcAft>
                <a:spcPts val="0"/>
              </a:spcAft>
              <a:buClr>
                <a:schemeClr val="lt1"/>
              </a:buClr>
              <a:buSzPts val="4200"/>
              <a:buFont typeface="Arial"/>
              <a:buNone/>
              <a:defRPr sz="4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subTitle" idx="1"/>
          </p:nvPr>
        </p:nvSpPr>
        <p:spPr>
          <a:xfrm>
            <a:off x="84000" y="4927600"/>
            <a:ext cx="6012000" cy="1845743"/>
          </a:xfrm>
          <a:prstGeom prst="rect">
            <a:avLst/>
          </a:prstGeom>
          <a:solidFill>
            <a:srgbClr val="262626"/>
          </a:solidFill>
          <a:ln>
            <a:noFill/>
          </a:ln>
        </p:spPr>
        <p:txBody>
          <a:bodyPr spcFirstLastPara="1" wrap="square" lIns="288000" tIns="144000" rIns="432000" bIns="0" anchor="t" anchorCtr="0">
            <a:noAutofit/>
          </a:bodyPr>
          <a:lstStyle>
            <a:lvl1pPr lvl="0" algn="r">
              <a:lnSpc>
                <a:spcPct val="90000"/>
              </a:lnSpc>
              <a:spcBef>
                <a:spcPts val="1000"/>
              </a:spcBef>
              <a:spcAft>
                <a:spcPts val="0"/>
              </a:spcAft>
              <a:buClr>
                <a:schemeClr val="lt1"/>
              </a:buClr>
              <a:buSzPts val="2100"/>
              <a:buNone/>
              <a:defRPr sz="2100">
                <a:solidFill>
                  <a:schemeClr val="lt1"/>
                </a:solidFill>
              </a:defRPr>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0" name="Google Shape;80;p29"/>
          <p:cNvSpPr>
            <a:spLocks noGrp="1"/>
          </p:cNvSpPr>
          <p:nvPr>
            <p:ph type="sldNum" idx="12"/>
          </p:nvPr>
        </p:nvSpPr>
        <p:spPr>
          <a:xfrm>
            <a:off x="11496369" y="6155190"/>
            <a:ext cx="432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82" name="Google Shape;82;p29"/>
          <p:cNvSpPr>
            <a:spLocks noGrp="1"/>
          </p:cNvSpPr>
          <p:nvPr>
            <p:ph type="pic" idx="2"/>
          </p:nvPr>
        </p:nvSpPr>
        <p:spPr>
          <a:xfrm>
            <a:off x="84000" y="86714"/>
            <a:ext cx="6009285" cy="3431187"/>
          </a:xfrm>
          <a:prstGeom prst="rect">
            <a:avLst/>
          </a:prstGeom>
          <a:solidFill>
            <a:srgbClr val="333333"/>
          </a:solidFill>
          <a:ln>
            <a:noFill/>
          </a:ln>
        </p:spPr>
      </p:sp>
      <p:sp>
        <p:nvSpPr>
          <p:cNvPr id="83" name="Google Shape;83;p29"/>
          <p:cNvSpPr txBox="1">
            <a:spLocks noGrp="1"/>
          </p:cNvSpPr>
          <p:nvPr>
            <p:ph type="body" idx="3"/>
          </p:nvPr>
        </p:nvSpPr>
        <p:spPr>
          <a:xfrm>
            <a:off x="6464300" y="1152000"/>
            <a:ext cx="5307700" cy="4680000"/>
          </a:xfrm>
          <a:prstGeom prst="rect">
            <a:avLst/>
          </a:prstGeom>
          <a:noFill/>
          <a:ln>
            <a:noFill/>
          </a:ln>
        </p:spPr>
        <p:txBody>
          <a:bodyPr spcFirstLastPara="1" wrap="square" lIns="0" tIns="0" rIns="0" bIns="0" anchor="b"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879250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Image Bullets">
  <p:cSld name="1_Image Bullets">
    <p:spTree>
      <p:nvGrpSpPr>
        <p:cNvPr id="1" name="Shape 84"/>
        <p:cNvGrpSpPr/>
        <p:nvPr/>
      </p:nvGrpSpPr>
      <p:grpSpPr>
        <a:xfrm>
          <a:off x="0" y="0"/>
          <a:ext cx="0" cy="0"/>
          <a:chOff x="0" y="0"/>
          <a:chExt cx="0" cy="0"/>
        </a:xfrm>
      </p:grpSpPr>
      <p:sp>
        <p:nvSpPr>
          <p:cNvPr id="90" name="Google Shape;90;p30"/>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Aria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0"/>
          <p:cNvSpPr txBox="1">
            <a:spLocks noGrp="1"/>
          </p:cNvSpPr>
          <p:nvPr>
            <p:ph type="ftr" idx="11"/>
          </p:nvPr>
        </p:nvSpPr>
        <p:spPr>
          <a:xfrm>
            <a:off x="431999" y="6188628"/>
            <a:ext cx="8784941"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a:spLocks noGrp="1"/>
          </p:cNvSpPr>
          <p:nvPr>
            <p:ph type="sldNum" idx="12"/>
          </p:nvPr>
        </p:nvSpPr>
        <p:spPr>
          <a:xfrm>
            <a:off x="11496369" y="6155190"/>
            <a:ext cx="432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93" name="Google Shape;93;p30"/>
          <p:cNvSpPr txBox="1">
            <a:spLocks noGrp="1"/>
          </p:cNvSpPr>
          <p:nvPr>
            <p:ph type="body" idx="1"/>
          </p:nvPr>
        </p:nvSpPr>
        <p:spPr>
          <a:xfrm>
            <a:off x="2726075" y="4688112"/>
            <a:ext cx="2160588" cy="900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30"/>
          <p:cNvSpPr txBox="1">
            <a:spLocks noGrp="1"/>
          </p:cNvSpPr>
          <p:nvPr>
            <p:ph type="body" idx="2"/>
          </p:nvPr>
        </p:nvSpPr>
        <p:spPr>
          <a:xfrm>
            <a:off x="5020543" y="4688112"/>
            <a:ext cx="2160588" cy="900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0"/>
          <p:cNvSpPr txBox="1">
            <a:spLocks noGrp="1"/>
          </p:cNvSpPr>
          <p:nvPr>
            <p:ph type="body" idx="3"/>
          </p:nvPr>
        </p:nvSpPr>
        <p:spPr>
          <a:xfrm>
            <a:off x="7315012" y="4683647"/>
            <a:ext cx="2160588" cy="900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30"/>
          <p:cNvSpPr txBox="1">
            <a:spLocks noGrp="1"/>
          </p:cNvSpPr>
          <p:nvPr>
            <p:ph type="body" idx="4"/>
          </p:nvPr>
        </p:nvSpPr>
        <p:spPr>
          <a:xfrm>
            <a:off x="9609481" y="4688112"/>
            <a:ext cx="2160588" cy="900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30"/>
          <p:cNvSpPr txBox="1">
            <a:spLocks noGrp="1"/>
          </p:cNvSpPr>
          <p:nvPr>
            <p:ph type="body" idx="5"/>
          </p:nvPr>
        </p:nvSpPr>
        <p:spPr>
          <a:xfrm>
            <a:off x="431800" y="3926334"/>
            <a:ext cx="2160000" cy="504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30"/>
          <p:cNvSpPr txBox="1">
            <a:spLocks noGrp="1"/>
          </p:cNvSpPr>
          <p:nvPr>
            <p:ph type="body" idx="6"/>
          </p:nvPr>
        </p:nvSpPr>
        <p:spPr>
          <a:xfrm>
            <a:off x="2726076" y="3926335"/>
            <a:ext cx="2160587" cy="504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30"/>
          <p:cNvSpPr txBox="1">
            <a:spLocks noGrp="1"/>
          </p:cNvSpPr>
          <p:nvPr>
            <p:ph type="body" idx="7"/>
          </p:nvPr>
        </p:nvSpPr>
        <p:spPr>
          <a:xfrm>
            <a:off x="5020543" y="3926335"/>
            <a:ext cx="2160588" cy="504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30"/>
          <p:cNvSpPr txBox="1">
            <a:spLocks noGrp="1"/>
          </p:cNvSpPr>
          <p:nvPr>
            <p:ph type="body" idx="8"/>
          </p:nvPr>
        </p:nvSpPr>
        <p:spPr>
          <a:xfrm>
            <a:off x="7315013" y="3926335"/>
            <a:ext cx="2160587" cy="504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30"/>
          <p:cNvSpPr txBox="1">
            <a:spLocks noGrp="1"/>
          </p:cNvSpPr>
          <p:nvPr>
            <p:ph type="body" idx="9"/>
          </p:nvPr>
        </p:nvSpPr>
        <p:spPr>
          <a:xfrm>
            <a:off x="9609481" y="3926335"/>
            <a:ext cx="2160588" cy="504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30"/>
          <p:cNvSpPr txBox="1">
            <a:spLocks noGrp="1"/>
          </p:cNvSpPr>
          <p:nvPr>
            <p:ph type="body" idx="13"/>
          </p:nvPr>
        </p:nvSpPr>
        <p:spPr>
          <a:xfrm>
            <a:off x="432094" y="4683350"/>
            <a:ext cx="2160000" cy="900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30"/>
          <p:cNvSpPr>
            <a:spLocks noGrp="1"/>
          </p:cNvSpPr>
          <p:nvPr>
            <p:ph type="pic" idx="14"/>
          </p:nvPr>
        </p:nvSpPr>
        <p:spPr>
          <a:xfrm>
            <a:off x="1086454" y="2358091"/>
            <a:ext cx="854075" cy="854075"/>
          </a:xfrm>
          <a:prstGeom prst="rect">
            <a:avLst/>
          </a:prstGeom>
          <a:noFill/>
          <a:ln>
            <a:noFill/>
          </a:ln>
        </p:spPr>
      </p:sp>
      <p:sp>
        <p:nvSpPr>
          <p:cNvPr id="104" name="Google Shape;104;p30"/>
          <p:cNvSpPr>
            <a:spLocks noGrp="1"/>
          </p:cNvSpPr>
          <p:nvPr>
            <p:ph type="pic" idx="15"/>
          </p:nvPr>
        </p:nvSpPr>
        <p:spPr>
          <a:xfrm>
            <a:off x="3380176" y="2358091"/>
            <a:ext cx="854075" cy="854075"/>
          </a:xfrm>
          <a:prstGeom prst="rect">
            <a:avLst/>
          </a:prstGeom>
          <a:noFill/>
          <a:ln>
            <a:noFill/>
          </a:ln>
        </p:spPr>
      </p:sp>
      <p:sp>
        <p:nvSpPr>
          <p:cNvPr id="105" name="Google Shape;105;p30"/>
          <p:cNvSpPr>
            <a:spLocks noGrp="1"/>
          </p:cNvSpPr>
          <p:nvPr>
            <p:ph type="pic" idx="16"/>
          </p:nvPr>
        </p:nvSpPr>
        <p:spPr>
          <a:xfrm>
            <a:off x="5673898" y="2358091"/>
            <a:ext cx="854075" cy="854075"/>
          </a:xfrm>
          <a:prstGeom prst="rect">
            <a:avLst/>
          </a:prstGeom>
          <a:noFill/>
          <a:ln>
            <a:noFill/>
          </a:ln>
        </p:spPr>
      </p:sp>
      <p:sp>
        <p:nvSpPr>
          <p:cNvPr id="106" name="Google Shape;106;p30"/>
          <p:cNvSpPr>
            <a:spLocks noGrp="1"/>
          </p:cNvSpPr>
          <p:nvPr>
            <p:ph type="pic" idx="17"/>
          </p:nvPr>
        </p:nvSpPr>
        <p:spPr>
          <a:xfrm>
            <a:off x="7967620" y="2358091"/>
            <a:ext cx="854075" cy="854075"/>
          </a:xfrm>
          <a:prstGeom prst="rect">
            <a:avLst/>
          </a:prstGeom>
          <a:noFill/>
          <a:ln>
            <a:noFill/>
          </a:ln>
        </p:spPr>
      </p:sp>
      <p:sp>
        <p:nvSpPr>
          <p:cNvPr id="107" name="Google Shape;107;p30"/>
          <p:cNvSpPr>
            <a:spLocks noGrp="1"/>
          </p:cNvSpPr>
          <p:nvPr>
            <p:ph type="pic" idx="18"/>
          </p:nvPr>
        </p:nvSpPr>
        <p:spPr>
          <a:xfrm>
            <a:off x="10261341" y="2358091"/>
            <a:ext cx="854075" cy="854075"/>
          </a:xfrm>
          <a:prstGeom prst="rect">
            <a:avLst/>
          </a:prstGeom>
          <a:noFill/>
          <a:ln>
            <a:noFill/>
          </a:ln>
        </p:spPr>
      </p:sp>
    </p:spTree>
    <p:extLst>
      <p:ext uri="{BB962C8B-B14F-4D97-AF65-F5344CB8AC3E}">
        <p14:creationId xmlns:p14="http://schemas.microsoft.com/office/powerpoint/2010/main" val="3694145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Smart Art Graphic">
    <p:spTree>
      <p:nvGrpSpPr>
        <p:cNvPr id="1" name=""/>
        <p:cNvGrpSpPr/>
        <p:nvPr/>
      </p:nvGrpSpPr>
      <p:grpSpPr>
        <a:xfrm>
          <a:off x="0" y="0"/>
          <a:ext cx="0" cy="0"/>
          <a:chOff x="0" y="0"/>
          <a:chExt cx="0" cy="0"/>
        </a:xfrm>
      </p:grpSpPr>
      <p:sp>
        <p:nvSpPr>
          <p:cNvPr id="5" name="SmartArt Placeholder 4">
            <a:extLst>
              <a:ext uri="{FF2B5EF4-FFF2-40B4-BE49-F238E27FC236}">
                <a16:creationId xmlns:a16="http://schemas.microsoft.com/office/drawing/2014/main" id="{A2B14AED-5E7B-5FB4-17FE-593153B911FC}"/>
              </a:ext>
            </a:extLst>
          </p:cNvPr>
          <p:cNvSpPr>
            <a:spLocks noGrp="1"/>
          </p:cNvSpPr>
          <p:nvPr>
            <p:ph type="dgm" sz="quarter" idx="11"/>
          </p:nvPr>
        </p:nvSpPr>
        <p:spPr>
          <a:xfrm>
            <a:off x="614148" y="1251284"/>
            <a:ext cx="10986449" cy="5174916"/>
          </a:xfrm>
        </p:spPr>
        <p:txBody>
          <a:bodyPr/>
          <a:lstStyle/>
          <a:p>
            <a:r>
              <a:rPr lang="en-US"/>
              <a:t>Click icon to add SmartArt graphic</a:t>
            </a:r>
            <a:endParaRPr lang="en-US" dirty="0"/>
          </a:p>
        </p:txBody>
      </p:sp>
      <p:sp>
        <p:nvSpPr>
          <p:cNvPr id="3" name="Title 1">
            <a:extLst>
              <a:ext uri="{FF2B5EF4-FFF2-40B4-BE49-F238E27FC236}">
                <a16:creationId xmlns:a16="http://schemas.microsoft.com/office/drawing/2014/main" id="{AB934576-44AB-A577-07B2-85B62BAD744F}"/>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2" name="TextBox 1">
            <a:extLst>
              <a:ext uri="{FF2B5EF4-FFF2-40B4-BE49-F238E27FC236}">
                <a16:creationId xmlns:a16="http://schemas.microsoft.com/office/drawing/2014/main" id="{3A48AC22-5794-F7B1-7403-7A23B912D54D}"/>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131656378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12"/>
        <p:cNvGrpSpPr/>
        <p:nvPr/>
      </p:nvGrpSpPr>
      <p:grpSpPr>
        <a:xfrm>
          <a:off x="0" y="0"/>
          <a:ext cx="0" cy="0"/>
          <a:chOff x="0" y="0"/>
          <a:chExt cx="0" cy="0"/>
        </a:xfrm>
      </p:grpSpPr>
      <p:sp>
        <p:nvSpPr>
          <p:cNvPr id="127" name="Google Shape;127;p31"/>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Aria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1"/>
          <p:cNvSpPr txBox="1">
            <a:spLocks noGrp="1"/>
          </p:cNvSpPr>
          <p:nvPr>
            <p:ph type="body" idx="1"/>
          </p:nvPr>
        </p:nvSpPr>
        <p:spPr>
          <a:xfrm>
            <a:off x="432000" y="1152000"/>
            <a:ext cx="5472000" cy="5040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31"/>
          <p:cNvSpPr txBox="1">
            <a:spLocks noGrp="1"/>
          </p:cNvSpPr>
          <p:nvPr>
            <p:ph type="ftr" idx="11"/>
          </p:nvPr>
        </p:nvSpPr>
        <p:spPr>
          <a:xfrm>
            <a:off x="431999" y="6188628"/>
            <a:ext cx="8784941"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1"/>
          <p:cNvSpPr>
            <a:spLocks noGrp="1"/>
          </p:cNvSpPr>
          <p:nvPr>
            <p:ph type="sldNum" idx="12"/>
          </p:nvPr>
        </p:nvSpPr>
        <p:spPr>
          <a:xfrm>
            <a:off x="11496369" y="6155190"/>
            <a:ext cx="432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31" name="Google Shape;131;p31"/>
          <p:cNvSpPr txBox="1">
            <a:spLocks noGrp="1"/>
          </p:cNvSpPr>
          <p:nvPr>
            <p:ph type="body" idx="2"/>
          </p:nvPr>
        </p:nvSpPr>
        <p:spPr>
          <a:xfrm>
            <a:off x="6300384" y="1140847"/>
            <a:ext cx="5471616" cy="5036116"/>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292989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with Half Image">
  <p:cSld name="Title Slide with Half Image">
    <p:bg>
      <p:bgPr>
        <a:solidFill>
          <a:schemeClr val="lt1"/>
        </a:solidFill>
        <a:effectLst/>
      </p:bgPr>
    </p:bg>
    <p:spTree>
      <p:nvGrpSpPr>
        <p:cNvPr id="1" name="Shape 132"/>
        <p:cNvGrpSpPr/>
        <p:nvPr/>
      </p:nvGrpSpPr>
      <p:grpSpPr>
        <a:xfrm>
          <a:off x="0" y="0"/>
          <a:ext cx="0" cy="0"/>
          <a:chOff x="0" y="0"/>
          <a:chExt cx="0" cy="0"/>
        </a:xfrm>
      </p:grpSpPr>
      <p:sp>
        <p:nvSpPr>
          <p:cNvPr id="137" name="Google Shape;137;p32"/>
          <p:cNvSpPr>
            <a:spLocks noGrp="1"/>
          </p:cNvSpPr>
          <p:nvPr>
            <p:ph type="pic" idx="2"/>
          </p:nvPr>
        </p:nvSpPr>
        <p:spPr>
          <a:xfrm>
            <a:off x="86714" y="86714"/>
            <a:ext cx="6009285" cy="6684572"/>
          </a:xfrm>
          <a:prstGeom prst="rect">
            <a:avLst/>
          </a:prstGeom>
          <a:solidFill>
            <a:srgbClr val="D8D8D8"/>
          </a:solidFill>
          <a:ln>
            <a:noFill/>
          </a:ln>
        </p:spPr>
      </p:sp>
      <p:sp>
        <p:nvSpPr>
          <p:cNvPr id="138" name="Google Shape;138;p32"/>
          <p:cNvSpPr txBox="1">
            <a:spLocks noGrp="1"/>
          </p:cNvSpPr>
          <p:nvPr>
            <p:ph type="ctrTitle"/>
          </p:nvPr>
        </p:nvSpPr>
        <p:spPr>
          <a:xfrm>
            <a:off x="6095999" y="86714"/>
            <a:ext cx="6009287" cy="4068402"/>
          </a:xfrm>
          <a:prstGeom prst="rect">
            <a:avLst/>
          </a:prstGeom>
          <a:solidFill>
            <a:schemeClr val="dk1">
              <a:alpha val="80000"/>
            </a:schemeClr>
          </a:solidFill>
          <a:ln>
            <a:noFill/>
          </a:ln>
        </p:spPr>
        <p:txBody>
          <a:bodyPr spcFirstLastPara="1" wrap="square" lIns="288000" tIns="0" rIns="432000" bIns="144000" anchor="b" anchorCtr="0">
            <a:noAutofit/>
          </a:bodyPr>
          <a:lstStyle>
            <a:lvl1pPr lvl="0" algn="r">
              <a:lnSpc>
                <a:spcPct val="90000"/>
              </a:lnSpc>
              <a:spcBef>
                <a:spcPts val="0"/>
              </a:spcBef>
              <a:spcAft>
                <a:spcPts val="0"/>
              </a:spcAft>
              <a:buClr>
                <a:schemeClr val="lt1"/>
              </a:buClr>
              <a:buSzPts val="4200"/>
              <a:buFont typeface="Arial"/>
              <a:buNone/>
              <a:defRPr sz="4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2"/>
          <p:cNvSpPr txBox="1">
            <a:spLocks noGrp="1"/>
          </p:cNvSpPr>
          <p:nvPr>
            <p:ph type="subTitle" idx="1"/>
          </p:nvPr>
        </p:nvSpPr>
        <p:spPr>
          <a:xfrm>
            <a:off x="6095999" y="4152672"/>
            <a:ext cx="6009287" cy="1818422"/>
          </a:xfrm>
          <a:prstGeom prst="rect">
            <a:avLst/>
          </a:prstGeom>
          <a:solidFill>
            <a:srgbClr val="F2F2F2">
              <a:alpha val="80000"/>
            </a:srgbClr>
          </a:solidFill>
          <a:ln>
            <a:noFill/>
          </a:ln>
        </p:spPr>
        <p:txBody>
          <a:bodyPr spcFirstLastPara="1" wrap="square" lIns="288000" tIns="144000" rIns="432000" bIns="0" anchor="t" anchorCtr="0">
            <a:noAutofit/>
          </a:bodyPr>
          <a:lstStyle>
            <a:lvl1pPr lvl="0" algn="r">
              <a:lnSpc>
                <a:spcPct val="90000"/>
              </a:lnSpc>
              <a:spcBef>
                <a:spcPts val="1000"/>
              </a:spcBef>
              <a:spcAft>
                <a:spcPts val="0"/>
              </a:spcAft>
              <a:buClr>
                <a:schemeClr val="dk1"/>
              </a:buClr>
              <a:buSzPts val="2100"/>
              <a:buNone/>
              <a:defRPr sz="2100">
                <a:solidFill>
                  <a:schemeClr val="dk1"/>
                </a:solidFill>
              </a:defRPr>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0" name="Google Shape;140;p32"/>
          <p:cNvSpPr>
            <a:spLocks noGrp="1"/>
          </p:cNvSpPr>
          <p:nvPr>
            <p:ph type="sldNum" idx="12"/>
          </p:nvPr>
        </p:nvSpPr>
        <p:spPr>
          <a:xfrm>
            <a:off x="11496369" y="6155190"/>
            <a:ext cx="432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38850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1_3 x Image Bullets Left">
  <p:cSld name="1_3 x Image Bullets Left">
    <p:spTree>
      <p:nvGrpSpPr>
        <p:cNvPr id="1" name="Shape 142"/>
        <p:cNvGrpSpPr/>
        <p:nvPr/>
      </p:nvGrpSpPr>
      <p:grpSpPr>
        <a:xfrm>
          <a:off x="0" y="0"/>
          <a:ext cx="0" cy="0"/>
          <a:chOff x="0" y="0"/>
          <a:chExt cx="0" cy="0"/>
        </a:xfrm>
      </p:grpSpPr>
      <p:sp>
        <p:nvSpPr>
          <p:cNvPr id="146" name="Google Shape;146;p33"/>
          <p:cNvSpPr>
            <a:spLocks noGrp="1"/>
          </p:cNvSpPr>
          <p:nvPr>
            <p:ph type="pic" idx="2"/>
          </p:nvPr>
        </p:nvSpPr>
        <p:spPr>
          <a:xfrm>
            <a:off x="1086454" y="2358091"/>
            <a:ext cx="854075" cy="854075"/>
          </a:xfrm>
          <a:prstGeom prst="rect">
            <a:avLst/>
          </a:prstGeom>
          <a:noFill/>
          <a:ln>
            <a:noFill/>
          </a:ln>
        </p:spPr>
      </p:sp>
      <p:sp>
        <p:nvSpPr>
          <p:cNvPr id="147" name="Google Shape;147;p33"/>
          <p:cNvSpPr>
            <a:spLocks noGrp="1"/>
          </p:cNvSpPr>
          <p:nvPr>
            <p:ph type="pic" idx="3"/>
          </p:nvPr>
        </p:nvSpPr>
        <p:spPr>
          <a:xfrm>
            <a:off x="3380176" y="2358091"/>
            <a:ext cx="854075" cy="854075"/>
          </a:xfrm>
          <a:prstGeom prst="rect">
            <a:avLst/>
          </a:prstGeom>
          <a:noFill/>
          <a:ln>
            <a:noFill/>
          </a:ln>
        </p:spPr>
      </p:sp>
      <p:sp>
        <p:nvSpPr>
          <p:cNvPr id="148" name="Google Shape;148;p33"/>
          <p:cNvSpPr>
            <a:spLocks noGrp="1"/>
          </p:cNvSpPr>
          <p:nvPr>
            <p:ph type="pic" idx="4"/>
          </p:nvPr>
        </p:nvSpPr>
        <p:spPr>
          <a:xfrm>
            <a:off x="5673898" y="2358091"/>
            <a:ext cx="854075" cy="854075"/>
          </a:xfrm>
          <a:prstGeom prst="rect">
            <a:avLst/>
          </a:prstGeom>
          <a:noFill/>
          <a:ln>
            <a:noFill/>
          </a:ln>
        </p:spPr>
      </p:sp>
      <p:sp>
        <p:nvSpPr>
          <p:cNvPr id="150" name="Google Shape;150;p33"/>
          <p:cNvSpPr>
            <a:spLocks noGrp="1"/>
          </p:cNvSpPr>
          <p:nvPr>
            <p:ph type="pic" idx="5"/>
          </p:nvPr>
        </p:nvSpPr>
        <p:spPr>
          <a:xfrm>
            <a:off x="7632650" y="86714"/>
            <a:ext cx="4472635" cy="6478538"/>
          </a:xfrm>
          <a:prstGeom prst="rect">
            <a:avLst/>
          </a:prstGeom>
          <a:solidFill>
            <a:srgbClr val="F2F2F2"/>
          </a:solidFill>
          <a:ln>
            <a:noFill/>
          </a:ln>
        </p:spPr>
      </p:sp>
      <p:sp>
        <p:nvSpPr>
          <p:cNvPr id="151" name="Google Shape;151;p33"/>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Aria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3"/>
          <p:cNvSpPr txBox="1">
            <a:spLocks noGrp="1"/>
          </p:cNvSpPr>
          <p:nvPr>
            <p:ph type="ftr" idx="11"/>
          </p:nvPr>
        </p:nvSpPr>
        <p:spPr>
          <a:xfrm>
            <a:off x="431999" y="6188628"/>
            <a:ext cx="8784941"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33"/>
          <p:cNvSpPr txBox="1">
            <a:spLocks noGrp="1"/>
          </p:cNvSpPr>
          <p:nvPr>
            <p:ph type="body" idx="1"/>
          </p:nvPr>
        </p:nvSpPr>
        <p:spPr>
          <a:xfrm>
            <a:off x="2726075" y="4688112"/>
            <a:ext cx="2160588" cy="900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33"/>
          <p:cNvSpPr txBox="1">
            <a:spLocks noGrp="1"/>
          </p:cNvSpPr>
          <p:nvPr>
            <p:ph type="body" idx="6"/>
          </p:nvPr>
        </p:nvSpPr>
        <p:spPr>
          <a:xfrm>
            <a:off x="5020543" y="4688112"/>
            <a:ext cx="2160588" cy="900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33"/>
          <p:cNvSpPr txBox="1">
            <a:spLocks noGrp="1"/>
          </p:cNvSpPr>
          <p:nvPr>
            <p:ph type="body" idx="7"/>
          </p:nvPr>
        </p:nvSpPr>
        <p:spPr>
          <a:xfrm>
            <a:off x="431800" y="3926334"/>
            <a:ext cx="2160000" cy="504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3"/>
          <p:cNvSpPr txBox="1">
            <a:spLocks noGrp="1"/>
          </p:cNvSpPr>
          <p:nvPr>
            <p:ph type="body" idx="8"/>
          </p:nvPr>
        </p:nvSpPr>
        <p:spPr>
          <a:xfrm>
            <a:off x="2726076" y="3926335"/>
            <a:ext cx="2160587" cy="504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33"/>
          <p:cNvSpPr txBox="1">
            <a:spLocks noGrp="1"/>
          </p:cNvSpPr>
          <p:nvPr>
            <p:ph type="body" idx="9"/>
          </p:nvPr>
        </p:nvSpPr>
        <p:spPr>
          <a:xfrm>
            <a:off x="5020543" y="3926335"/>
            <a:ext cx="2160588" cy="504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33"/>
          <p:cNvSpPr txBox="1">
            <a:spLocks noGrp="1"/>
          </p:cNvSpPr>
          <p:nvPr>
            <p:ph type="body" idx="13"/>
          </p:nvPr>
        </p:nvSpPr>
        <p:spPr>
          <a:xfrm>
            <a:off x="432094" y="4683350"/>
            <a:ext cx="2160000" cy="900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33"/>
          <p:cNvSpPr>
            <a:spLocks noGrp="1"/>
          </p:cNvSpPr>
          <p:nvPr>
            <p:ph type="sldNum" idx="12"/>
          </p:nvPr>
        </p:nvSpPr>
        <p:spPr>
          <a:xfrm>
            <a:off x="11496369" y="6155190"/>
            <a:ext cx="432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579712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2_3 x Image Bullets Right">
  <p:cSld name="2_3 x Image Bullets Right">
    <p:spTree>
      <p:nvGrpSpPr>
        <p:cNvPr id="1" name="Shape 166"/>
        <p:cNvGrpSpPr/>
        <p:nvPr/>
      </p:nvGrpSpPr>
      <p:grpSpPr>
        <a:xfrm>
          <a:off x="0" y="0"/>
          <a:ext cx="0" cy="0"/>
          <a:chOff x="0" y="0"/>
          <a:chExt cx="0" cy="0"/>
        </a:xfrm>
      </p:grpSpPr>
      <p:sp>
        <p:nvSpPr>
          <p:cNvPr id="169" name="Google Shape;169;p34"/>
          <p:cNvSpPr>
            <a:spLocks noGrp="1"/>
          </p:cNvSpPr>
          <p:nvPr>
            <p:ph type="pic" idx="2"/>
          </p:nvPr>
        </p:nvSpPr>
        <p:spPr>
          <a:xfrm>
            <a:off x="105351" y="496139"/>
            <a:ext cx="6208364" cy="6275148"/>
          </a:xfrm>
          <a:prstGeom prst="rect">
            <a:avLst/>
          </a:prstGeom>
          <a:solidFill>
            <a:srgbClr val="F2F2F2"/>
          </a:solidFill>
          <a:ln>
            <a:noFill/>
          </a:ln>
        </p:spPr>
      </p:sp>
      <p:sp>
        <p:nvSpPr>
          <p:cNvPr id="170" name="Google Shape;170;p34"/>
          <p:cNvSpPr txBox="1">
            <a:spLocks noGrp="1"/>
          </p:cNvSpPr>
          <p:nvPr>
            <p:ph type="title"/>
          </p:nvPr>
        </p:nvSpPr>
        <p:spPr>
          <a:xfrm>
            <a:off x="6830329" y="774519"/>
            <a:ext cx="4703542"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Aria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34"/>
          <p:cNvSpPr txBox="1">
            <a:spLocks noGrp="1"/>
          </p:cNvSpPr>
          <p:nvPr>
            <p:ph type="ftr" idx="11"/>
          </p:nvPr>
        </p:nvSpPr>
        <p:spPr>
          <a:xfrm>
            <a:off x="431999" y="6188628"/>
            <a:ext cx="8784941"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34"/>
          <p:cNvSpPr txBox="1">
            <a:spLocks noGrp="1"/>
          </p:cNvSpPr>
          <p:nvPr>
            <p:ph type="body" idx="1"/>
          </p:nvPr>
        </p:nvSpPr>
        <p:spPr>
          <a:xfrm>
            <a:off x="8600987" y="2018027"/>
            <a:ext cx="3002400" cy="432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34"/>
          <p:cNvSpPr txBox="1">
            <a:spLocks noGrp="1"/>
          </p:cNvSpPr>
          <p:nvPr>
            <p:ph type="body" idx="3"/>
          </p:nvPr>
        </p:nvSpPr>
        <p:spPr>
          <a:xfrm>
            <a:off x="8709969" y="3635997"/>
            <a:ext cx="3002400" cy="432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34"/>
          <p:cNvSpPr txBox="1">
            <a:spLocks noGrp="1"/>
          </p:cNvSpPr>
          <p:nvPr>
            <p:ph type="body" idx="4"/>
          </p:nvPr>
        </p:nvSpPr>
        <p:spPr>
          <a:xfrm>
            <a:off x="8709969" y="5095505"/>
            <a:ext cx="3002400" cy="432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34"/>
          <p:cNvSpPr>
            <a:spLocks noGrp="1"/>
          </p:cNvSpPr>
          <p:nvPr>
            <p:ph type="sldNum" idx="12"/>
          </p:nvPr>
        </p:nvSpPr>
        <p:spPr>
          <a:xfrm>
            <a:off x="11496369" y="6155190"/>
            <a:ext cx="432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88" name="Google Shape;188;p34"/>
          <p:cNvSpPr>
            <a:spLocks noGrp="1"/>
          </p:cNvSpPr>
          <p:nvPr>
            <p:ph type="pic" idx="5"/>
          </p:nvPr>
        </p:nvSpPr>
        <p:spPr>
          <a:xfrm>
            <a:off x="7405874" y="4835817"/>
            <a:ext cx="691688" cy="691688"/>
          </a:xfrm>
          <a:prstGeom prst="rect">
            <a:avLst/>
          </a:prstGeom>
          <a:noFill/>
          <a:ln>
            <a:noFill/>
          </a:ln>
        </p:spPr>
      </p:sp>
      <p:sp>
        <p:nvSpPr>
          <p:cNvPr id="189" name="Google Shape;189;p34"/>
          <p:cNvSpPr>
            <a:spLocks noGrp="1"/>
          </p:cNvSpPr>
          <p:nvPr>
            <p:ph type="pic" idx="6"/>
          </p:nvPr>
        </p:nvSpPr>
        <p:spPr>
          <a:xfrm>
            <a:off x="7405874" y="3271181"/>
            <a:ext cx="691688" cy="691688"/>
          </a:xfrm>
          <a:prstGeom prst="rect">
            <a:avLst/>
          </a:prstGeom>
          <a:noFill/>
          <a:ln>
            <a:noFill/>
          </a:ln>
        </p:spPr>
      </p:sp>
      <p:sp>
        <p:nvSpPr>
          <p:cNvPr id="190" name="Google Shape;190;p34"/>
          <p:cNvSpPr>
            <a:spLocks noGrp="1"/>
          </p:cNvSpPr>
          <p:nvPr>
            <p:ph type="pic" idx="7"/>
          </p:nvPr>
        </p:nvSpPr>
        <p:spPr>
          <a:xfrm rot="10800000" flipH="1">
            <a:off x="7224396" y="2521965"/>
            <a:ext cx="720944" cy="243943"/>
          </a:xfrm>
          <a:prstGeom prst="rect">
            <a:avLst/>
          </a:prstGeom>
          <a:noFill/>
          <a:ln>
            <a:noFill/>
          </a:ln>
        </p:spPr>
      </p:sp>
    </p:spTree>
    <p:extLst>
      <p:ext uri="{BB962C8B-B14F-4D97-AF65-F5344CB8AC3E}">
        <p14:creationId xmlns:p14="http://schemas.microsoft.com/office/powerpoint/2010/main" val="58162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No background graphic">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BF0A39-A21B-77A3-38CA-202DB030B4A2}"/>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6" name="Content Placeholder 5">
            <a:extLst>
              <a:ext uri="{FF2B5EF4-FFF2-40B4-BE49-F238E27FC236}">
                <a16:creationId xmlns:a16="http://schemas.microsoft.com/office/drawing/2014/main" id="{40127B12-B45C-7F19-1D8F-5E2A4DE229B4}"/>
              </a:ext>
            </a:extLst>
          </p:cNvPr>
          <p:cNvSpPr>
            <a:spLocks noGrp="1"/>
          </p:cNvSpPr>
          <p:nvPr>
            <p:ph sz="quarter" idx="12"/>
          </p:nvPr>
        </p:nvSpPr>
        <p:spPr>
          <a:xfrm>
            <a:off x="614363" y="1214438"/>
            <a:ext cx="11122025" cy="5211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9E48AC9B-0FEE-E253-F628-788C22B644FE}"/>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151439664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AA76516-CD11-A9F5-2C1F-E6162FF48C70}"/>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2" name="TextBox 1">
            <a:extLst>
              <a:ext uri="{FF2B5EF4-FFF2-40B4-BE49-F238E27FC236}">
                <a16:creationId xmlns:a16="http://schemas.microsoft.com/office/drawing/2014/main" id="{A26FB0BE-C981-69C9-9413-70FF78CD1FC4}"/>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1898375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1E533BB-AA95-D30D-E762-ABD0DA061408}"/>
              </a:ext>
            </a:extLst>
          </p:cNvPr>
          <p:cNvSpPr>
            <a:spLocks noGrp="1"/>
          </p:cNvSpPr>
          <p:nvPr>
            <p:ph sz="quarter" idx="10" hasCustomPrompt="1"/>
          </p:nvPr>
        </p:nvSpPr>
        <p:spPr>
          <a:xfrm>
            <a:off x="304800" y="381000"/>
            <a:ext cx="11582400" cy="6146800"/>
          </a:xfrm>
        </p:spPr>
        <p:txBody>
          <a:bodyPr/>
          <a:lstStyle>
            <a:lvl1pPr>
              <a:defRPr>
                <a:solidFill>
                  <a:srgbClr val="272525"/>
                </a:solidFill>
              </a:defRPr>
            </a:lvl1pPr>
            <a:lvl2pPr>
              <a:defRPr>
                <a:solidFill>
                  <a:srgbClr val="272525"/>
                </a:solidFill>
              </a:defRPr>
            </a:lvl2pPr>
            <a:lvl3pPr>
              <a:defRPr>
                <a:solidFill>
                  <a:srgbClr val="272525"/>
                </a:solidFill>
              </a:defRPr>
            </a:lvl3pPr>
            <a:lvl4pPr>
              <a:defRPr>
                <a:solidFill>
                  <a:srgbClr val="272525"/>
                </a:solidFill>
              </a:defRPr>
            </a:lvl4pPr>
            <a:lvl5pPr>
              <a:defRPr>
                <a:solidFill>
                  <a:srgbClr val="272525"/>
                </a:solidFill>
              </a:defRPr>
            </a:lvl5pPr>
          </a:lstStyle>
          <a:p>
            <a:pPr lvl="0"/>
            <a:r>
              <a:rPr lang="en-US" dirty="0"/>
              <a:t>Insert Any Content Here</a:t>
            </a:r>
          </a:p>
        </p:txBody>
      </p:sp>
      <p:sp>
        <p:nvSpPr>
          <p:cNvPr id="2" name="TextBox 1">
            <a:extLst>
              <a:ext uri="{FF2B5EF4-FFF2-40B4-BE49-F238E27FC236}">
                <a16:creationId xmlns:a16="http://schemas.microsoft.com/office/drawing/2014/main" id="{40011F01-B689-A5AD-10AA-D911B4091601}"/>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112445272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Content, Photo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8652387" y="-1"/>
            <a:ext cx="3539613" cy="6613451"/>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6788662" y="572729"/>
            <a:ext cx="3727450" cy="5712542"/>
          </a:xfrm>
          <a:solidFill>
            <a:schemeClr val="bg1"/>
          </a:solidFill>
        </p:spPr>
        <p:txBody>
          <a:bodyPr/>
          <a:lstStyle>
            <a:lvl1pPr marL="0" indent="0">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1AD0BEFF-8065-90A7-8E2C-F5238CAD3DA3}"/>
              </a:ext>
            </a:extLst>
          </p:cNvPr>
          <p:cNvSpPr>
            <a:spLocks noGrp="1"/>
          </p:cNvSpPr>
          <p:nvPr>
            <p:ph type="title" hasCustomPrompt="1"/>
          </p:nvPr>
        </p:nvSpPr>
        <p:spPr>
          <a:xfrm>
            <a:off x="414670" y="572730"/>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3" name="Text Placeholder 3">
            <a:extLst>
              <a:ext uri="{FF2B5EF4-FFF2-40B4-BE49-F238E27FC236}">
                <a16:creationId xmlns:a16="http://schemas.microsoft.com/office/drawing/2014/main" id="{F19EBA0C-F72D-A837-0187-FFF6AE37F7FB}"/>
              </a:ext>
            </a:extLst>
          </p:cNvPr>
          <p:cNvSpPr>
            <a:spLocks noGrp="1"/>
          </p:cNvSpPr>
          <p:nvPr>
            <p:ph type="body" sz="half" idx="2" hasCustomPrompt="1"/>
          </p:nvPr>
        </p:nvSpPr>
        <p:spPr>
          <a:xfrm>
            <a:off x="414670" y="1107816"/>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4" name="TextBox 3">
            <a:extLst>
              <a:ext uri="{FF2B5EF4-FFF2-40B4-BE49-F238E27FC236}">
                <a16:creationId xmlns:a16="http://schemas.microsoft.com/office/drawing/2014/main" id="{B28A41F5-AFB8-30BD-6B66-F14AB4EE6305}"/>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46378690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Content, Photo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0" y="0"/>
            <a:ext cx="3539613" cy="6602819"/>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1150014" y="572729"/>
            <a:ext cx="3727450" cy="5712542"/>
          </a:xfrm>
          <a:solidFill>
            <a:schemeClr val="bg1"/>
          </a:solidFill>
        </p:spPr>
        <p:txBody>
          <a:bodyPr/>
          <a:lstStyle>
            <a:lvl1pPr marL="0" indent="0">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66D521A4-AFAC-7BB6-F8A9-9067FB255F21}"/>
              </a:ext>
            </a:extLst>
          </p:cNvPr>
          <p:cNvSpPr>
            <a:spLocks noGrp="1"/>
          </p:cNvSpPr>
          <p:nvPr>
            <p:ph type="title" hasCustomPrompt="1"/>
          </p:nvPr>
        </p:nvSpPr>
        <p:spPr>
          <a:xfrm>
            <a:off x="6096000" y="572729"/>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3" name="Text Placeholder 3">
            <a:extLst>
              <a:ext uri="{FF2B5EF4-FFF2-40B4-BE49-F238E27FC236}">
                <a16:creationId xmlns:a16="http://schemas.microsoft.com/office/drawing/2014/main" id="{69E9A81E-3132-B817-A671-DF0C87CD098A}"/>
              </a:ext>
            </a:extLst>
          </p:cNvPr>
          <p:cNvSpPr>
            <a:spLocks noGrp="1"/>
          </p:cNvSpPr>
          <p:nvPr>
            <p:ph type="body" sz="half" idx="2" hasCustomPrompt="1"/>
          </p:nvPr>
        </p:nvSpPr>
        <p:spPr>
          <a:xfrm>
            <a:off x="6096000" y="1107815"/>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4" name="TextBox 3">
            <a:extLst>
              <a:ext uri="{FF2B5EF4-FFF2-40B4-BE49-F238E27FC236}">
                <a16:creationId xmlns:a16="http://schemas.microsoft.com/office/drawing/2014/main" id="{63384F3B-6B66-8683-12A0-4835001EFAC6}"/>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402124637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Content, Photo Collage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4267200" y="0"/>
            <a:ext cx="707923" cy="6613451"/>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0" y="2428568"/>
            <a:ext cx="4267200" cy="4184883"/>
          </a:xfrm>
          <a:solidFill>
            <a:schemeClr val="bg1"/>
          </a:solidFill>
        </p:spPr>
        <p:txBody>
          <a:bodyPr/>
          <a:lstStyle>
            <a:lvl1pPr marL="0" indent="0">
              <a:buNone/>
              <a:defRPr/>
            </a:lvl1pPr>
          </a:lstStyle>
          <a:p>
            <a:r>
              <a:rPr lang="en-US"/>
              <a:t>Click icon to add picture</a:t>
            </a:r>
          </a:p>
        </p:txBody>
      </p:sp>
      <p:sp>
        <p:nvSpPr>
          <p:cNvPr id="2" name="Picture Placeholder 10">
            <a:extLst>
              <a:ext uri="{FF2B5EF4-FFF2-40B4-BE49-F238E27FC236}">
                <a16:creationId xmlns:a16="http://schemas.microsoft.com/office/drawing/2014/main" id="{83B6AEE1-F009-D876-8CC2-E0E6C2B8D67A}"/>
              </a:ext>
            </a:extLst>
          </p:cNvPr>
          <p:cNvSpPr>
            <a:spLocks noGrp="1"/>
          </p:cNvSpPr>
          <p:nvPr>
            <p:ph type="pic" sz="quarter" idx="11"/>
          </p:nvPr>
        </p:nvSpPr>
        <p:spPr>
          <a:xfrm>
            <a:off x="0" y="-24580"/>
            <a:ext cx="2133600" cy="2453148"/>
          </a:xfrm>
          <a:solidFill>
            <a:schemeClr val="bg1"/>
          </a:solidFill>
        </p:spPr>
        <p:txBody>
          <a:bodyPr/>
          <a:lstStyle>
            <a:lvl1pPr marL="0" indent="0">
              <a:buNone/>
              <a:defRPr/>
            </a:lvl1pPr>
          </a:lstStyle>
          <a:p>
            <a:r>
              <a:rPr lang="en-US"/>
              <a:t>Click icon to add picture</a:t>
            </a:r>
            <a:endParaRPr lang="en-US" dirty="0"/>
          </a:p>
        </p:txBody>
      </p:sp>
      <p:sp>
        <p:nvSpPr>
          <p:cNvPr id="3" name="Picture Placeholder 10">
            <a:extLst>
              <a:ext uri="{FF2B5EF4-FFF2-40B4-BE49-F238E27FC236}">
                <a16:creationId xmlns:a16="http://schemas.microsoft.com/office/drawing/2014/main" id="{7A1ECB12-CC51-6E9E-DD6C-64F3F1F90B17}"/>
              </a:ext>
            </a:extLst>
          </p:cNvPr>
          <p:cNvSpPr>
            <a:spLocks noGrp="1"/>
          </p:cNvSpPr>
          <p:nvPr>
            <p:ph type="pic" sz="quarter" idx="12"/>
          </p:nvPr>
        </p:nvSpPr>
        <p:spPr>
          <a:xfrm>
            <a:off x="2133600" y="-24580"/>
            <a:ext cx="2133600" cy="2453148"/>
          </a:xfrm>
          <a:solidFill>
            <a:schemeClr val="bg1"/>
          </a:solidFill>
        </p:spPr>
        <p:txBody>
          <a:bodyPr/>
          <a:lstStyle>
            <a:lvl1pPr marL="0" indent="0" algn="l">
              <a:buNone/>
              <a:defRPr/>
            </a:lvl1pPr>
          </a:lstStyle>
          <a:p>
            <a:r>
              <a:rPr lang="en-US"/>
              <a:t>Click icon to add picture</a:t>
            </a:r>
            <a:endParaRPr lang="en-US" dirty="0"/>
          </a:p>
        </p:txBody>
      </p:sp>
      <p:sp>
        <p:nvSpPr>
          <p:cNvPr id="9" name="Title 1">
            <a:extLst>
              <a:ext uri="{FF2B5EF4-FFF2-40B4-BE49-F238E27FC236}">
                <a16:creationId xmlns:a16="http://schemas.microsoft.com/office/drawing/2014/main" id="{817BC42F-3A72-E4E5-BEAB-5BC4F46D33F2}"/>
              </a:ext>
            </a:extLst>
          </p:cNvPr>
          <p:cNvSpPr>
            <a:spLocks noGrp="1"/>
          </p:cNvSpPr>
          <p:nvPr>
            <p:ph type="title" hasCustomPrompt="1"/>
          </p:nvPr>
        </p:nvSpPr>
        <p:spPr>
          <a:xfrm>
            <a:off x="5787656" y="593995"/>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10" name="Text Placeholder 3">
            <a:extLst>
              <a:ext uri="{FF2B5EF4-FFF2-40B4-BE49-F238E27FC236}">
                <a16:creationId xmlns:a16="http://schemas.microsoft.com/office/drawing/2014/main" id="{1E0E0C7D-4659-47B0-AA57-87CCC2861B64}"/>
              </a:ext>
            </a:extLst>
          </p:cNvPr>
          <p:cNvSpPr>
            <a:spLocks noGrp="1"/>
          </p:cNvSpPr>
          <p:nvPr>
            <p:ph type="body" sz="half" idx="2" hasCustomPrompt="1"/>
          </p:nvPr>
        </p:nvSpPr>
        <p:spPr>
          <a:xfrm>
            <a:off x="5787656" y="1129081"/>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4" name="TextBox 3">
            <a:extLst>
              <a:ext uri="{FF2B5EF4-FFF2-40B4-BE49-F238E27FC236}">
                <a16:creationId xmlns:a16="http://schemas.microsoft.com/office/drawing/2014/main" id="{819D347E-E361-AB49-2703-6B35AD35A8B9}"/>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208253248"/>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705F9A-3BD8-5F16-C50C-F9DDC8E54B14}"/>
              </a:ext>
            </a:extLst>
          </p:cNvPr>
          <p:cNvSpPr/>
          <p:nvPr/>
        </p:nvSpPr>
        <p:spPr>
          <a:xfrm>
            <a:off x="8132064" y="6602819"/>
            <a:ext cx="4059936" cy="255181"/>
          </a:xfrm>
          <a:prstGeom prst="rect">
            <a:avLst/>
          </a:prstGeom>
          <a:solidFill>
            <a:srgbClr val="FBAC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3EF7F067-716C-0031-7255-99B8A03B330F}"/>
              </a:ext>
            </a:extLst>
          </p:cNvPr>
          <p:cNvSpPr>
            <a:spLocks noGrp="1"/>
          </p:cNvSpPr>
          <p:nvPr>
            <p:ph type="title"/>
          </p:nvPr>
        </p:nvSpPr>
        <p:spPr>
          <a:xfrm>
            <a:off x="627797" y="365125"/>
            <a:ext cx="10972800" cy="76763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16773A3-D942-BD1A-72F2-9E6EAB56779D}"/>
              </a:ext>
            </a:extLst>
          </p:cNvPr>
          <p:cNvSpPr>
            <a:spLocks noGrp="1"/>
          </p:cNvSpPr>
          <p:nvPr>
            <p:ph type="body" idx="1"/>
          </p:nvPr>
        </p:nvSpPr>
        <p:spPr>
          <a:xfrm>
            <a:off x="627797" y="1132764"/>
            <a:ext cx="10972800" cy="50441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D5AEF3AE-7939-B5FE-7D7A-9416F36E0FC6}"/>
              </a:ext>
            </a:extLst>
          </p:cNvPr>
          <p:cNvSpPr/>
          <p:nvPr/>
        </p:nvSpPr>
        <p:spPr>
          <a:xfrm>
            <a:off x="0" y="6602819"/>
            <a:ext cx="4059936" cy="255181"/>
          </a:xfrm>
          <a:prstGeom prst="rect">
            <a:avLst/>
          </a:prstGeom>
          <a:solidFill>
            <a:srgbClr val="F15F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7">
            <a:extLst>
              <a:ext uri="{FF2B5EF4-FFF2-40B4-BE49-F238E27FC236}">
                <a16:creationId xmlns:a16="http://schemas.microsoft.com/office/drawing/2014/main" id="{F4F6CEC3-1EFA-2C60-955F-A155DA9A1F94}"/>
              </a:ext>
            </a:extLst>
          </p:cNvPr>
          <p:cNvSpPr/>
          <p:nvPr/>
        </p:nvSpPr>
        <p:spPr>
          <a:xfrm>
            <a:off x="4040040" y="6602819"/>
            <a:ext cx="4093173" cy="255181"/>
          </a:xfrm>
          <a:prstGeom prst="rect">
            <a:avLst/>
          </a:prstGeom>
          <a:solidFill>
            <a:srgbClr val="A2C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35"/>
    </p:custDataLst>
    <p:extLst>
      <p:ext uri="{BB962C8B-B14F-4D97-AF65-F5344CB8AC3E}">
        <p14:creationId xmlns:p14="http://schemas.microsoft.com/office/powerpoint/2010/main" val="198596842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Lst>
  <p:hf hdr="0" ftr="0" dt="0"/>
  <p:txStyles>
    <p:title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0.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4.xml"/><Relationship Id="rId16" Type="http://schemas.openxmlformats.org/officeDocument/2006/relationships/image" Target="../media/image29.svg"/><Relationship Id="rId1" Type="http://schemas.openxmlformats.org/officeDocument/2006/relationships/slideLayout" Target="../slideLayouts/slideLayout6.xml"/><Relationship Id="rId6" Type="http://schemas.openxmlformats.org/officeDocument/2006/relationships/image" Target="../media/image13.svg"/><Relationship Id="rId11" Type="http://schemas.openxmlformats.org/officeDocument/2006/relationships/image" Target="../media/image24.png"/><Relationship Id="rId5" Type="http://schemas.openxmlformats.org/officeDocument/2006/relationships/image" Target="../media/image12.png"/><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11.svg"/><Relationship Id="rId9" Type="http://schemas.openxmlformats.org/officeDocument/2006/relationships/image" Target="../media/image22.png"/><Relationship Id="rId14"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pP8dWURrEF0" TargetMode="External"/><Relationship Id="rId7"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8" Type="http://schemas.openxmlformats.org/officeDocument/2006/relationships/hyperlink" Target="https://localwiki.org/islavista/Platform_Holly" TargetMode="External"/><Relationship Id="rId3" Type="http://schemas.openxmlformats.org/officeDocument/2006/relationships/image" Target="../media/image10.png"/><Relationship Id="rId7"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0.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hyperlink" Target="https://www.youtube.com/watch?v=RnvCbquYeIM&amp;t=115s" TargetMode="External"/><Relationship Id="rId4" Type="http://schemas.openxmlformats.org/officeDocument/2006/relationships/image" Target="../media/image11.svg"/><Relationship Id="rId9" Type="http://schemas.openxmlformats.org/officeDocument/2006/relationships/hyperlink" Target="https://www.youtube.com/watch?v=s3ScJ_FwaZ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0.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0.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5.sv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e_6reSTvrcc" TargetMode="External"/><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svg"/><Relationship Id="rId9" Type="http://schemas.openxmlformats.org/officeDocument/2006/relationships/hyperlink" Target="https://www.youtube.com/watch?v=RCT5dIVhIW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D33B20-B1D9-BBA2-D210-B9A3A343F73B}"/>
              </a:ext>
              <a:ext uri="{C183D7F6-B498-43B3-948B-1728B52AA6E4}">
                <adec:decorative xmlns:adec="http://schemas.microsoft.com/office/drawing/2017/decorative" val="1"/>
              </a:ext>
            </a:extLst>
          </p:cNvPr>
          <p:cNvSpPr/>
          <p:nvPr/>
        </p:nvSpPr>
        <p:spPr>
          <a:xfrm>
            <a:off x="12357" y="1"/>
            <a:ext cx="4028303" cy="6614550"/>
          </a:xfrm>
          <a:prstGeom prst="rect">
            <a:avLst/>
          </a:prstGeom>
          <a:solidFill>
            <a:srgbClr val="2E6E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F155E1CB-7CA4-0823-4E88-20F489D142CF}"/>
              </a:ext>
            </a:extLst>
          </p:cNvPr>
          <p:cNvSpPr>
            <a:spLocks noGrp="1"/>
          </p:cNvSpPr>
          <p:nvPr>
            <p:ph sz="quarter" idx="10"/>
          </p:nvPr>
        </p:nvSpPr>
        <p:spPr>
          <a:xfrm>
            <a:off x="333632" y="370705"/>
            <a:ext cx="6067168" cy="951470"/>
          </a:xfrm>
        </p:spPr>
        <p:txBody>
          <a:bodyPr/>
          <a:lstStyle/>
          <a:p>
            <a:pPr marL="0" indent="0">
              <a:buNone/>
            </a:pPr>
            <a:r>
              <a:rPr lang="en-US" b="1" dirty="0">
                <a:solidFill>
                  <a:schemeClr val="bg1"/>
                </a:solidFill>
                <a:latin typeface="+mj-lt"/>
              </a:rPr>
              <a:t>ELA Lines of Inquiry</a:t>
            </a:r>
          </a:p>
        </p:txBody>
      </p:sp>
      <p:sp>
        <p:nvSpPr>
          <p:cNvPr id="4" name="Content Placeholder 1">
            <a:extLst>
              <a:ext uri="{FF2B5EF4-FFF2-40B4-BE49-F238E27FC236}">
                <a16:creationId xmlns:a16="http://schemas.microsoft.com/office/drawing/2014/main" id="{4FE890EE-0BE2-B865-80EC-B39117CE9CA2}"/>
              </a:ext>
            </a:extLst>
          </p:cNvPr>
          <p:cNvSpPr txBox="1">
            <a:spLocks noGrp="1"/>
          </p:cNvSpPr>
          <p:nvPr>
            <p:ph type="title" idx="4294967295"/>
          </p:nvPr>
        </p:nvSpPr>
        <p:spPr>
          <a:xfrm>
            <a:off x="4452549" y="1869991"/>
            <a:ext cx="6989807" cy="9514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72525"/>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72525"/>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72525"/>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72525"/>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72525"/>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t>Natural Resources for Energy</a:t>
            </a:r>
            <a:br>
              <a:rPr kumimoji="0" lang="en-US" sz="3600" b="1"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br>
            <a:r>
              <a:rPr kumimoji="0" lang="en-US" sz="3600" b="0"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t>Lesson 1</a:t>
            </a:r>
            <a:br>
              <a:rPr kumimoji="0" lang="en-US" sz="3600" b="0"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br>
            <a:br>
              <a:rPr kumimoji="0" lang="en-US" sz="3600" b="0"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br>
            <a:r>
              <a:rPr kumimoji="0" lang="en-US" sz="4800" b="1"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t>Nonrenewable and Renewable Energy</a:t>
            </a:r>
            <a:endParaRPr kumimoji="0" lang="en-US" sz="3600" b="1"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endParaRPr>
          </a:p>
        </p:txBody>
      </p:sp>
    </p:spTree>
    <p:extLst>
      <p:ext uri="{BB962C8B-B14F-4D97-AF65-F5344CB8AC3E}">
        <p14:creationId xmlns:p14="http://schemas.microsoft.com/office/powerpoint/2010/main" val="343001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1349396" y="2525251"/>
            <a:ext cx="9493208"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ctr"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48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What natural resources do we use for energy everyday?</a:t>
            </a:r>
          </a:p>
        </p:txBody>
      </p:sp>
      <p:sp>
        <p:nvSpPr>
          <p:cNvPr id="2" name="Google Shape;626;p9">
            <a:extLst>
              <a:ext uri="{FF2B5EF4-FFF2-40B4-BE49-F238E27FC236}">
                <a16:creationId xmlns:a16="http://schemas.microsoft.com/office/drawing/2014/main" id="{0732E057-028C-F23E-14C2-C96E55160326}"/>
              </a:ext>
            </a:extLst>
          </p:cNvPr>
          <p:cNvSpPr txBox="1"/>
          <p:nvPr/>
        </p:nvSpPr>
        <p:spPr>
          <a:xfrm>
            <a:off x="9919208" y="5697990"/>
            <a:ext cx="2562239" cy="9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Raise your hand. </a:t>
            </a:r>
            <a:endParaRPr sz="2000" b="0" i="0" u="none" strike="noStrike" cap="none" dirty="0">
              <a:solidFill>
                <a:schemeClr val="tx1"/>
              </a:solidFill>
              <a:latin typeface="+mn-lt"/>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Talk to the class.</a:t>
            </a:r>
            <a:endParaRPr sz="2000" b="0" i="0" u="none" strike="noStrike" cap="none" dirty="0">
              <a:solidFill>
                <a:schemeClr val="tx1"/>
              </a:solidFill>
              <a:latin typeface="+mn-lt"/>
              <a:ea typeface="Arial"/>
              <a:cs typeface="Arial"/>
              <a:sym typeface="Arial"/>
            </a:endParaRPr>
          </a:p>
        </p:txBody>
      </p:sp>
      <p:pic>
        <p:nvPicPr>
          <p:cNvPr id="5" name="Google Shape;627;p9" descr="Raised hand outline">
            <a:extLst>
              <a:ext uri="{FF2B5EF4-FFF2-40B4-BE49-F238E27FC236}">
                <a16:creationId xmlns:a16="http://schemas.microsoft.com/office/drawing/2014/main" id="{6F58BA03-3BE8-0A97-43D0-BC73EC041D49}"/>
              </a:ext>
            </a:extLst>
          </p:cNvPr>
          <p:cNvPicPr preferRelativeResize="0"/>
          <p:nvPr/>
        </p:nvPicPr>
        <p:blipFill rotWithShape="1">
          <a:blip r:embed="rId3">
            <a:alphaModFix/>
          </a:blip>
          <a:srcRect/>
          <a:stretch/>
        </p:blipFill>
        <p:spPr>
          <a:xfrm>
            <a:off x="10480783" y="4648059"/>
            <a:ext cx="870389" cy="914400"/>
          </a:xfrm>
          <a:prstGeom prst="rect">
            <a:avLst/>
          </a:prstGeom>
          <a:noFill/>
          <a:ln>
            <a:noFill/>
          </a:ln>
        </p:spPr>
      </p:pic>
    </p:spTree>
    <p:extLst>
      <p:ext uri="{BB962C8B-B14F-4D97-AF65-F5344CB8AC3E}">
        <p14:creationId xmlns:p14="http://schemas.microsoft.com/office/powerpoint/2010/main" val="736331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Where does the energy come from when we …</a:t>
            </a:r>
          </a:p>
        </p:txBody>
      </p:sp>
      <p:sp>
        <p:nvSpPr>
          <p:cNvPr id="13" name="Google Shape;530;p2">
            <a:extLst>
              <a:ext uri="{FF2B5EF4-FFF2-40B4-BE49-F238E27FC236}">
                <a16:creationId xmlns:a16="http://schemas.microsoft.com/office/drawing/2014/main" id="{93ED06C2-595F-7B11-4506-C8C7A1BEF032}"/>
              </a:ext>
            </a:extLst>
          </p:cNvPr>
          <p:cNvSpPr txBox="1"/>
          <p:nvPr/>
        </p:nvSpPr>
        <p:spPr>
          <a:xfrm>
            <a:off x="9883231" y="6142850"/>
            <a:ext cx="2308769" cy="432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Listen   |   Watch</a:t>
            </a:r>
            <a:endParaRPr sz="1400" b="0" i="0" u="none" strike="noStrike" cap="none" dirty="0">
              <a:solidFill>
                <a:schemeClr val="tx1"/>
              </a:solidFill>
              <a:latin typeface="+mn-lt"/>
              <a:ea typeface="Arial"/>
              <a:cs typeface="Arial"/>
              <a:sym typeface="Arial"/>
            </a:endParaRPr>
          </a:p>
        </p:txBody>
      </p:sp>
      <p:pic>
        <p:nvPicPr>
          <p:cNvPr id="14" name="Graphic 13" descr="Ear outline">
            <a:extLst>
              <a:ext uri="{FF2B5EF4-FFF2-40B4-BE49-F238E27FC236}">
                <a16:creationId xmlns:a16="http://schemas.microsoft.com/office/drawing/2014/main" id="{EE0E998D-048A-17DC-5578-7D72954B9C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83231" y="5382810"/>
            <a:ext cx="772380" cy="772380"/>
          </a:xfrm>
          <a:prstGeom prst="rect">
            <a:avLst/>
          </a:prstGeom>
        </p:spPr>
      </p:pic>
      <p:pic>
        <p:nvPicPr>
          <p:cNvPr id="15" name="Graphic 14" descr="Eyes with solid fill">
            <a:extLst>
              <a:ext uri="{FF2B5EF4-FFF2-40B4-BE49-F238E27FC236}">
                <a16:creationId xmlns:a16="http://schemas.microsoft.com/office/drawing/2014/main" id="{74540CF8-7772-3C25-465A-CA482BC187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48826" y="5470996"/>
            <a:ext cx="684194" cy="684194"/>
          </a:xfrm>
          <a:prstGeom prst="rect">
            <a:avLst/>
          </a:prstGeom>
        </p:spPr>
      </p:pic>
      <p:sp>
        <p:nvSpPr>
          <p:cNvPr id="16" name="Google Shape;635;p10">
            <a:extLst>
              <a:ext uri="{FF2B5EF4-FFF2-40B4-BE49-F238E27FC236}">
                <a16:creationId xmlns:a16="http://schemas.microsoft.com/office/drawing/2014/main" id="{443B258D-4BCD-01EE-9C0B-EC182706FC36}"/>
              </a:ext>
            </a:extLst>
          </p:cNvPr>
          <p:cNvSpPr txBox="1">
            <a:spLocks/>
          </p:cNvSpPr>
          <p:nvPr/>
        </p:nvSpPr>
        <p:spPr>
          <a:xfrm>
            <a:off x="2691911" y="3980334"/>
            <a:ext cx="2160588" cy="900000"/>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3F3F3F"/>
              </a:buClr>
              <a:buSzPts val="1800"/>
              <a:buFont typeface="Arial" panose="020B0604020202020204" pitchFamily="34" charset="0"/>
              <a:buNone/>
            </a:pPr>
            <a:r>
              <a:rPr lang="en-US" dirty="0"/>
              <a:t>Turn on the lights?</a:t>
            </a:r>
          </a:p>
        </p:txBody>
      </p:sp>
      <p:sp>
        <p:nvSpPr>
          <p:cNvPr id="17" name="Google Shape;637;p10">
            <a:extLst>
              <a:ext uri="{FF2B5EF4-FFF2-40B4-BE49-F238E27FC236}">
                <a16:creationId xmlns:a16="http://schemas.microsoft.com/office/drawing/2014/main" id="{9AE575CA-05D6-4FF2-9E7B-45AAB89CEA12}"/>
              </a:ext>
            </a:extLst>
          </p:cNvPr>
          <p:cNvSpPr txBox="1">
            <a:spLocks/>
          </p:cNvSpPr>
          <p:nvPr/>
        </p:nvSpPr>
        <p:spPr>
          <a:xfrm>
            <a:off x="4986379" y="3980334"/>
            <a:ext cx="2160588" cy="900000"/>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3F3F3F"/>
              </a:buClr>
              <a:buSzPts val="1800"/>
              <a:buFont typeface="Arial" panose="020B0604020202020204" pitchFamily="34" charset="0"/>
              <a:buNone/>
            </a:pPr>
            <a:r>
              <a:rPr lang="en-US" dirty="0"/>
              <a:t>Drive our cars?</a:t>
            </a:r>
          </a:p>
        </p:txBody>
      </p:sp>
      <p:sp>
        <p:nvSpPr>
          <p:cNvPr id="18" name="Google Shape;639;p10">
            <a:extLst>
              <a:ext uri="{FF2B5EF4-FFF2-40B4-BE49-F238E27FC236}">
                <a16:creationId xmlns:a16="http://schemas.microsoft.com/office/drawing/2014/main" id="{F4C701A9-196E-33A5-3FCC-624CED668474}"/>
              </a:ext>
            </a:extLst>
          </p:cNvPr>
          <p:cNvSpPr txBox="1">
            <a:spLocks/>
          </p:cNvSpPr>
          <p:nvPr/>
        </p:nvSpPr>
        <p:spPr>
          <a:xfrm>
            <a:off x="7280848" y="3975869"/>
            <a:ext cx="2160588" cy="900000"/>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3F3F3F"/>
              </a:buClr>
              <a:buSzPts val="1800"/>
              <a:buFont typeface="Arial" panose="020B0604020202020204" pitchFamily="34" charset="0"/>
              <a:buNone/>
            </a:pPr>
            <a:r>
              <a:rPr lang="en-US" dirty="0"/>
              <a:t>Heat our homes?</a:t>
            </a:r>
          </a:p>
        </p:txBody>
      </p:sp>
      <p:sp>
        <p:nvSpPr>
          <p:cNvPr id="19" name="Google Shape;641;p10">
            <a:extLst>
              <a:ext uri="{FF2B5EF4-FFF2-40B4-BE49-F238E27FC236}">
                <a16:creationId xmlns:a16="http://schemas.microsoft.com/office/drawing/2014/main" id="{5404C7AD-1F77-43A6-A98D-893086EF011D}"/>
              </a:ext>
            </a:extLst>
          </p:cNvPr>
          <p:cNvSpPr txBox="1">
            <a:spLocks/>
          </p:cNvSpPr>
          <p:nvPr/>
        </p:nvSpPr>
        <p:spPr>
          <a:xfrm>
            <a:off x="9575317" y="3980334"/>
            <a:ext cx="2160588" cy="900000"/>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3F3F3F"/>
              </a:buClr>
              <a:buSzPts val="1800"/>
              <a:buFont typeface="Arial" panose="020B0604020202020204" pitchFamily="34" charset="0"/>
              <a:buNone/>
            </a:pPr>
            <a:r>
              <a:rPr lang="en-US" dirty="0"/>
              <a:t>Plant and harvest crops?</a:t>
            </a:r>
          </a:p>
        </p:txBody>
      </p:sp>
      <p:sp>
        <p:nvSpPr>
          <p:cNvPr id="20" name="Google Shape;643;p10">
            <a:extLst>
              <a:ext uri="{FF2B5EF4-FFF2-40B4-BE49-F238E27FC236}">
                <a16:creationId xmlns:a16="http://schemas.microsoft.com/office/drawing/2014/main" id="{5F3A16C8-D3C0-5589-4C33-6421064DF7D3}"/>
              </a:ext>
            </a:extLst>
          </p:cNvPr>
          <p:cNvSpPr txBox="1">
            <a:spLocks/>
          </p:cNvSpPr>
          <p:nvPr/>
        </p:nvSpPr>
        <p:spPr>
          <a:xfrm>
            <a:off x="431800" y="3926334"/>
            <a:ext cx="2160000" cy="504000"/>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3F3F3F"/>
              </a:buClr>
              <a:buSzPts val="1800"/>
              <a:buFont typeface="Arial" panose="020B0604020202020204" pitchFamily="34" charset="0"/>
              <a:buNone/>
            </a:pPr>
            <a:r>
              <a:rPr lang="en-US" dirty="0"/>
              <a:t>Manufacture products?</a:t>
            </a:r>
          </a:p>
        </p:txBody>
      </p:sp>
      <p:pic>
        <p:nvPicPr>
          <p:cNvPr id="4" name="Graphic 3" descr="Factory with solid fill">
            <a:extLst>
              <a:ext uri="{FF2B5EF4-FFF2-40B4-BE49-F238E27FC236}">
                <a16:creationId xmlns:a16="http://schemas.microsoft.com/office/drawing/2014/main" id="{65D070B2-D55A-C461-013E-677EB4F471A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3150" y="2529632"/>
            <a:ext cx="1163166" cy="1163166"/>
          </a:xfrm>
          <a:prstGeom prst="rect">
            <a:avLst/>
          </a:prstGeom>
        </p:spPr>
      </p:pic>
      <p:pic>
        <p:nvPicPr>
          <p:cNvPr id="6" name="Graphic 5" descr="Lightbulb with solid fill">
            <a:extLst>
              <a:ext uri="{FF2B5EF4-FFF2-40B4-BE49-F238E27FC236}">
                <a16:creationId xmlns:a16="http://schemas.microsoft.com/office/drawing/2014/main" id="{D0E5388C-79D5-C0AB-F05E-556EF3FAB15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43555" y="2529632"/>
            <a:ext cx="1163166" cy="1163166"/>
          </a:xfrm>
          <a:prstGeom prst="rect">
            <a:avLst/>
          </a:prstGeom>
        </p:spPr>
      </p:pic>
      <p:pic>
        <p:nvPicPr>
          <p:cNvPr id="8" name="Graphic 7" descr="Car with solid fill">
            <a:extLst>
              <a:ext uri="{FF2B5EF4-FFF2-40B4-BE49-F238E27FC236}">
                <a16:creationId xmlns:a16="http://schemas.microsoft.com/office/drawing/2014/main" id="{29CAA10E-9F43-258F-61A9-042905CBC15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03960" y="2682868"/>
            <a:ext cx="1163166" cy="1163166"/>
          </a:xfrm>
          <a:prstGeom prst="rect">
            <a:avLst/>
          </a:prstGeom>
        </p:spPr>
      </p:pic>
      <p:pic>
        <p:nvPicPr>
          <p:cNvPr id="10" name="Graphic 9" descr="House with solid fill">
            <a:extLst>
              <a:ext uri="{FF2B5EF4-FFF2-40B4-BE49-F238E27FC236}">
                <a16:creationId xmlns:a16="http://schemas.microsoft.com/office/drawing/2014/main" id="{14CEF537-F25E-73EF-C996-AEE712959D9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732492" y="2663818"/>
            <a:ext cx="1163166" cy="1163166"/>
          </a:xfrm>
          <a:prstGeom prst="rect">
            <a:avLst/>
          </a:prstGeom>
        </p:spPr>
      </p:pic>
      <p:pic>
        <p:nvPicPr>
          <p:cNvPr id="12" name="Graphic 11" descr="Crops with solid fill">
            <a:extLst>
              <a:ext uri="{FF2B5EF4-FFF2-40B4-BE49-F238E27FC236}">
                <a16:creationId xmlns:a16="http://schemas.microsoft.com/office/drawing/2014/main" id="{472AC776-FF9C-0571-21D4-AE1A5008B9C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992897" y="2663818"/>
            <a:ext cx="1163166" cy="1163166"/>
          </a:xfrm>
          <a:prstGeom prst="rect">
            <a:avLst/>
          </a:prstGeom>
        </p:spPr>
      </p:pic>
    </p:spTree>
    <p:extLst>
      <p:ext uri="{BB962C8B-B14F-4D97-AF65-F5344CB8AC3E}">
        <p14:creationId xmlns:p14="http://schemas.microsoft.com/office/powerpoint/2010/main" val="995058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Arguments</a:t>
            </a:r>
          </a:p>
        </p:txBody>
      </p:sp>
      <p:sp>
        <p:nvSpPr>
          <p:cNvPr id="2" name="Google Shape;655;p12">
            <a:extLst>
              <a:ext uri="{FF2B5EF4-FFF2-40B4-BE49-F238E27FC236}">
                <a16:creationId xmlns:a16="http://schemas.microsoft.com/office/drawing/2014/main" id="{7DB9E553-0E93-3993-4856-627350209EB9}"/>
              </a:ext>
            </a:extLst>
          </p:cNvPr>
          <p:cNvSpPr txBox="1">
            <a:spLocks/>
          </p:cNvSpPr>
          <p:nvPr/>
        </p:nvSpPr>
        <p:spPr>
          <a:xfrm>
            <a:off x="431999" y="1713187"/>
            <a:ext cx="11092593" cy="3300247"/>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spcBef>
                <a:spcPts val="0"/>
              </a:spcBef>
              <a:buClr>
                <a:srgbClr val="3F3F3F"/>
              </a:buClr>
              <a:buSzPts val="2000"/>
            </a:pPr>
            <a:r>
              <a:rPr lang="en-US" dirty="0"/>
              <a:t>The GED® and </a:t>
            </a:r>
            <a:r>
              <a:rPr lang="en-US" dirty="0" err="1"/>
              <a:t>HiSET</a:t>
            </a:r>
            <a:r>
              <a:rPr lang="en-US" dirty="0"/>
              <a:t>® tests require you to understand how to construct and critically read arguments. </a:t>
            </a:r>
          </a:p>
          <a:p>
            <a:pPr marL="266700" indent="-266700">
              <a:buClr>
                <a:srgbClr val="3F3F3F"/>
              </a:buClr>
              <a:buSzPts val="2000"/>
            </a:pPr>
            <a:r>
              <a:rPr lang="en-US" dirty="0"/>
              <a:t>The tests expect you to write arguments with clear, well-developed </a:t>
            </a:r>
            <a:r>
              <a:rPr lang="en-US" b="1" dirty="0"/>
              <a:t>claims</a:t>
            </a:r>
            <a:r>
              <a:rPr lang="en-US" dirty="0"/>
              <a:t>, as well as with valid </a:t>
            </a:r>
            <a:r>
              <a:rPr lang="en-US" b="1" dirty="0"/>
              <a:t>evidence</a:t>
            </a:r>
            <a:r>
              <a:rPr lang="en-US" dirty="0"/>
              <a:t>. </a:t>
            </a:r>
          </a:p>
          <a:p>
            <a:pPr marL="266700" indent="-266700">
              <a:buClr>
                <a:srgbClr val="3F3F3F"/>
              </a:buClr>
              <a:buSzPts val="2000"/>
            </a:pPr>
            <a:r>
              <a:rPr lang="en-US" dirty="0"/>
              <a:t>They also expect you to read several arguments that take differing perspectives on issues and to evaluate the claims and reasoning the authors of those arguments use.</a:t>
            </a:r>
          </a:p>
        </p:txBody>
      </p:sp>
      <p:sp>
        <p:nvSpPr>
          <p:cNvPr id="5" name="Google Shape;530;p2">
            <a:extLst>
              <a:ext uri="{FF2B5EF4-FFF2-40B4-BE49-F238E27FC236}">
                <a16:creationId xmlns:a16="http://schemas.microsoft.com/office/drawing/2014/main" id="{D100185E-DF1F-B297-71C3-556AC33EB046}"/>
              </a:ext>
            </a:extLst>
          </p:cNvPr>
          <p:cNvSpPr txBox="1"/>
          <p:nvPr/>
        </p:nvSpPr>
        <p:spPr>
          <a:xfrm>
            <a:off x="9883231" y="6142850"/>
            <a:ext cx="2308769" cy="432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Listen   |   Watch</a:t>
            </a:r>
            <a:endParaRPr sz="1400" b="0" i="0" u="none" strike="noStrike" cap="none" dirty="0">
              <a:solidFill>
                <a:schemeClr val="tx1"/>
              </a:solidFill>
              <a:latin typeface="+mn-lt"/>
              <a:ea typeface="Arial"/>
              <a:cs typeface="Arial"/>
              <a:sym typeface="Arial"/>
            </a:endParaRPr>
          </a:p>
        </p:txBody>
      </p:sp>
      <p:pic>
        <p:nvPicPr>
          <p:cNvPr id="6" name="Graphic 5" descr="Ear outline">
            <a:extLst>
              <a:ext uri="{FF2B5EF4-FFF2-40B4-BE49-F238E27FC236}">
                <a16:creationId xmlns:a16="http://schemas.microsoft.com/office/drawing/2014/main" id="{090F1738-9D08-A39F-00EC-53F8646476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83231" y="5382810"/>
            <a:ext cx="772380" cy="772380"/>
          </a:xfrm>
          <a:prstGeom prst="rect">
            <a:avLst/>
          </a:prstGeom>
        </p:spPr>
      </p:pic>
      <p:pic>
        <p:nvPicPr>
          <p:cNvPr id="8" name="Graphic 7" descr="Eyes with solid fill">
            <a:extLst>
              <a:ext uri="{FF2B5EF4-FFF2-40B4-BE49-F238E27FC236}">
                <a16:creationId xmlns:a16="http://schemas.microsoft.com/office/drawing/2014/main" id="{19E42C95-8898-17DE-29A8-D64FA8AB4D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8826" y="5470996"/>
            <a:ext cx="684194" cy="684194"/>
          </a:xfrm>
          <a:prstGeom prst="rect">
            <a:avLst/>
          </a:prstGeom>
        </p:spPr>
      </p:pic>
    </p:spTree>
    <p:extLst>
      <p:ext uri="{BB962C8B-B14F-4D97-AF65-F5344CB8AC3E}">
        <p14:creationId xmlns:p14="http://schemas.microsoft.com/office/powerpoint/2010/main" val="2896980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Did You Know?</a:t>
            </a:r>
          </a:p>
        </p:txBody>
      </p:sp>
      <p:sp>
        <p:nvSpPr>
          <p:cNvPr id="2" name="Google Shape;655;p12">
            <a:extLst>
              <a:ext uri="{FF2B5EF4-FFF2-40B4-BE49-F238E27FC236}">
                <a16:creationId xmlns:a16="http://schemas.microsoft.com/office/drawing/2014/main" id="{7DB9E553-0E93-3993-4856-627350209EB9}"/>
              </a:ext>
            </a:extLst>
          </p:cNvPr>
          <p:cNvSpPr txBox="1">
            <a:spLocks/>
          </p:cNvSpPr>
          <p:nvPr/>
        </p:nvSpPr>
        <p:spPr>
          <a:xfrm>
            <a:off x="431999" y="1713187"/>
            <a:ext cx="11092593" cy="3300247"/>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ct val="90000"/>
              </a:lnSpc>
              <a:spcBef>
                <a:spcPts val="1000"/>
              </a:spcBef>
              <a:spcAft>
                <a:spcPts val="0"/>
              </a:spcAft>
              <a:buClr>
                <a:schemeClr val="dk1"/>
              </a:buClr>
              <a:buSzPts val="2100"/>
              <a:buNone/>
            </a:pPr>
            <a:r>
              <a:rPr lang="en-US" dirty="0"/>
              <a:t>The way the GED® and </a:t>
            </a:r>
            <a:r>
              <a:rPr lang="en-US" dirty="0" err="1"/>
              <a:t>HiSET</a:t>
            </a:r>
            <a:r>
              <a:rPr lang="en-US" dirty="0"/>
              <a:t>® tests use the word “argument” is different from the everyday definition of argument. When you see the word “argument” on your test, it doesn’t mean a heated or stressful disagreement between two people. </a:t>
            </a:r>
          </a:p>
          <a:p>
            <a:pPr marL="0" lvl="0" indent="0" rtl="0">
              <a:lnSpc>
                <a:spcPct val="100000"/>
              </a:lnSpc>
              <a:spcBef>
                <a:spcPts val="1800"/>
              </a:spcBef>
              <a:spcAft>
                <a:spcPts val="1200"/>
              </a:spcAft>
              <a:buClr>
                <a:schemeClr val="dk1"/>
              </a:buClr>
              <a:buSzPts val="2100"/>
              <a:buNone/>
            </a:pPr>
            <a:r>
              <a:rPr lang="en-US" dirty="0"/>
              <a:t>Instead, it means an author’s expression of their point of view on an issue or topic, which is supported by evidence. </a:t>
            </a:r>
          </a:p>
        </p:txBody>
      </p:sp>
      <p:sp>
        <p:nvSpPr>
          <p:cNvPr id="5" name="Google Shape;530;p2">
            <a:extLst>
              <a:ext uri="{FF2B5EF4-FFF2-40B4-BE49-F238E27FC236}">
                <a16:creationId xmlns:a16="http://schemas.microsoft.com/office/drawing/2014/main" id="{D100185E-DF1F-B297-71C3-556AC33EB046}"/>
              </a:ext>
            </a:extLst>
          </p:cNvPr>
          <p:cNvSpPr txBox="1"/>
          <p:nvPr/>
        </p:nvSpPr>
        <p:spPr>
          <a:xfrm>
            <a:off x="9883231" y="6142850"/>
            <a:ext cx="2308769" cy="432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Listen   |   Watch</a:t>
            </a:r>
            <a:endParaRPr sz="1400" b="0" i="0" u="none" strike="noStrike" cap="none" dirty="0">
              <a:solidFill>
                <a:schemeClr val="tx1"/>
              </a:solidFill>
              <a:latin typeface="+mn-lt"/>
              <a:ea typeface="Arial"/>
              <a:cs typeface="Arial"/>
              <a:sym typeface="Arial"/>
            </a:endParaRPr>
          </a:p>
        </p:txBody>
      </p:sp>
      <p:pic>
        <p:nvPicPr>
          <p:cNvPr id="6" name="Graphic 5" descr="Ear outline">
            <a:extLst>
              <a:ext uri="{FF2B5EF4-FFF2-40B4-BE49-F238E27FC236}">
                <a16:creationId xmlns:a16="http://schemas.microsoft.com/office/drawing/2014/main" id="{090F1738-9D08-A39F-00EC-53F8646476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83231" y="5382810"/>
            <a:ext cx="772380" cy="772380"/>
          </a:xfrm>
          <a:prstGeom prst="rect">
            <a:avLst/>
          </a:prstGeom>
        </p:spPr>
      </p:pic>
      <p:pic>
        <p:nvPicPr>
          <p:cNvPr id="8" name="Graphic 7" descr="Eyes with solid fill">
            <a:extLst>
              <a:ext uri="{FF2B5EF4-FFF2-40B4-BE49-F238E27FC236}">
                <a16:creationId xmlns:a16="http://schemas.microsoft.com/office/drawing/2014/main" id="{19E42C95-8898-17DE-29A8-D64FA8AB4D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8826" y="5470996"/>
            <a:ext cx="684194" cy="684194"/>
          </a:xfrm>
          <a:prstGeom prst="rect">
            <a:avLst/>
          </a:prstGeom>
        </p:spPr>
      </p:pic>
    </p:spTree>
    <p:extLst>
      <p:ext uri="{BB962C8B-B14F-4D97-AF65-F5344CB8AC3E}">
        <p14:creationId xmlns:p14="http://schemas.microsoft.com/office/powerpoint/2010/main" val="3798770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Don’t Worry!</a:t>
            </a:r>
          </a:p>
        </p:txBody>
      </p:sp>
      <p:sp>
        <p:nvSpPr>
          <p:cNvPr id="2" name="Google Shape;655;p12">
            <a:extLst>
              <a:ext uri="{FF2B5EF4-FFF2-40B4-BE49-F238E27FC236}">
                <a16:creationId xmlns:a16="http://schemas.microsoft.com/office/drawing/2014/main" id="{7DB9E553-0E93-3993-4856-627350209EB9}"/>
              </a:ext>
            </a:extLst>
          </p:cNvPr>
          <p:cNvSpPr txBox="1">
            <a:spLocks/>
          </p:cNvSpPr>
          <p:nvPr/>
        </p:nvSpPr>
        <p:spPr>
          <a:xfrm>
            <a:off x="431999" y="1713187"/>
            <a:ext cx="11092593" cy="3300247"/>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90000"/>
              </a:lnSpc>
              <a:spcBef>
                <a:spcPts val="0"/>
              </a:spcBef>
              <a:spcAft>
                <a:spcPts val="0"/>
              </a:spcAft>
              <a:buClr>
                <a:srgbClr val="3F3F3F"/>
              </a:buClr>
              <a:buSzPts val="1800"/>
              <a:buNone/>
            </a:pPr>
            <a:r>
              <a:rPr lang="en-US" dirty="0"/>
              <a:t>If this feels new to you or overwhelming, don’t worry! Over the next few lessons, you are going to have the opportunity to build your skills both reading and writing arguments while learning about the science topic of natural resources. </a:t>
            </a:r>
          </a:p>
          <a:p>
            <a:pPr marL="0" lvl="0" indent="0" algn="l" rtl="0">
              <a:lnSpc>
                <a:spcPct val="90000"/>
              </a:lnSpc>
              <a:spcBef>
                <a:spcPts val="1000"/>
              </a:spcBef>
              <a:spcAft>
                <a:spcPts val="0"/>
              </a:spcAft>
              <a:buClr>
                <a:srgbClr val="3F3F3F"/>
              </a:buClr>
              <a:buSzPts val="1800"/>
              <a:buNone/>
            </a:pPr>
            <a:endParaRPr lang="en-US" dirty="0"/>
          </a:p>
          <a:p>
            <a:pPr marL="0" lvl="0" indent="0" algn="l" rtl="0">
              <a:lnSpc>
                <a:spcPct val="90000"/>
              </a:lnSpc>
              <a:spcBef>
                <a:spcPts val="1000"/>
              </a:spcBef>
              <a:spcAft>
                <a:spcPts val="0"/>
              </a:spcAft>
              <a:buClr>
                <a:srgbClr val="3F3F3F"/>
              </a:buClr>
              <a:buSzPts val="1800"/>
              <a:buNone/>
            </a:pPr>
            <a:r>
              <a:rPr lang="en-US" dirty="0"/>
              <a:t>You will get ongoing feedback from your instructor so you can build your skills and confidence.</a:t>
            </a:r>
          </a:p>
        </p:txBody>
      </p:sp>
    </p:spTree>
    <p:extLst>
      <p:ext uri="{BB962C8B-B14F-4D97-AF65-F5344CB8AC3E}">
        <p14:creationId xmlns:p14="http://schemas.microsoft.com/office/powerpoint/2010/main" val="1496927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Arguments</a:t>
            </a:r>
          </a:p>
        </p:txBody>
      </p:sp>
      <p:sp>
        <p:nvSpPr>
          <p:cNvPr id="2" name="Google Shape;655;p12">
            <a:extLst>
              <a:ext uri="{FF2B5EF4-FFF2-40B4-BE49-F238E27FC236}">
                <a16:creationId xmlns:a16="http://schemas.microsoft.com/office/drawing/2014/main" id="{7DB9E553-0E93-3993-4856-627350209EB9}"/>
              </a:ext>
            </a:extLst>
          </p:cNvPr>
          <p:cNvSpPr txBox="1">
            <a:spLocks/>
          </p:cNvSpPr>
          <p:nvPr/>
        </p:nvSpPr>
        <p:spPr>
          <a:xfrm>
            <a:off x="431999" y="1355834"/>
            <a:ext cx="11340000" cy="4603532"/>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0" indent="-266700" algn="l" rtl="0">
              <a:lnSpc>
                <a:spcPct val="90000"/>
              </a:lnSpc>
              <a:spcBef>
                <a:spcPts val="0"/>
              </a:spcBef>
              <a:spcAft>
                <a:spcPts val="0"/>
              </a:spcAft>
              <a:buClr>
                <a:srgbClr val="3F3F3F"/>
              </a:buClr>
              <a:buSzPts val="2400"/>
              <a:buChar char="•"/>
            </a:pPr>
            <a:r>
              <a:rPr lang="en-US" sz="2600" dirty="0"/>
              <a:t>The use of nonrenewable and renewable natural resources is a highly debated topic. </a:t>
            </a:r>
          </a:p>
          <a:p>
            <a:pPr marL="266700" lvl="0" indent="-266700" algn="l" rtl="0">
              <a:lnSpc>
                <a:spcPct val="90000"/>
              </a:lnSpc>
              <a:spcBef>
                <a:spcPts val="1000"/>
              </a:spcBef>
              <a:spcAft>
                <a:spcPts val="0"/>
              </a:spcAft>
              <a:buClr>
                <a:srgbClr val="3F3F3F"/>
              </a:buClr>
              <a:buSzPts val="2400"/>
              <a:buChar char="•"/>
            </a:pPr>
            <a:r>
              <a:rPr lang="en-US" sz="2600" dirty="0"/>
              <a:t>Many authors (who may also be scientists, politicians, businesspeople, concerned citizens, etc.) write arguments about how they believe natural resources should be used. </a:t>
            </a:r>
          </a:p>
          <a:p>
            <a:pPr marL="266700" lvl="0" indent="-266700" algn="l" rtl="0">
              <a:lnSpc>
                <a:spcPct val="90000"/>
              </a:lnSpc>
              <a:spcBef>
                <a:spcPts val="1000"/>
              </a:spcBef>
              <a:spcAft>
                <a:spcPts val="0"/>
              </a:spcAft>
              <a:buClr>
                <a:srgbClr val="3F3F3F"/>
              </a:buClr>
              <a:buSzPts val="2400"/>
              <a:buChar char="•"/>
            </a:pPr>
            <a:r>
              <a:rPr lang="en-US" sz="2600" dirty="0"/>
              <a:t>For this part of the lesson:</a:t>
            </a:r>
          </a:p>
          <a:p>
            <a:pPr marL="742950" lvl="2" indent="-276225">
              <a:buClr>
                <a:srgbClr val="3F3F3F"/>
              </a:buClr>
              <a:buSzPts val="2400"/>
            </a:pPr>
            <a:r>
              <a:rPr lang="en-US" sz="2600" dirty="0"/>
              <a:t>We will first learn about the parts of a strong, well-supported argument.</a:t>
            </a:r>
          </a:p>
          <a:p>
            <a:pPr marL="742950" lvl="2" indent="-276225">
              <a:buClr>
                <a:srgbClr val="3F3F3F"/>
              </a:buClr>
              <a:buSzPts val="2400"/>
            </a:pPr>
            <a:r>
              <a:rPr lang="en-US" sz="2600" dirty="0"/>
              <a:t>Next, we will look at two sides of a debate about the use of natural resources.</a:t>
            </a:r>
          </a:p>
          <a:p>
            <a:pPr marL="742950" lvl="2" indent="-276225">
              <a:buClr>
                <a:srgbClr val="3F3F3F"/>
              </a:buClr>
              <a:buSzPts val="2400"/>
            </a:pPr>
            <a:r>
              <a:rPr lang="en-US" sz="2600" dirty="0"/>
              <a:t>Lastly, you will have the opportunity to write your own one- to two-paragraph argument about your stance on how natural resources should be used.</a:t>
            </a:r>
          </a:p>
        </p:txBody>
      </p:sp>
      <p:sp>
        <p:nvSpPr>
          <p:cNvPr id="5" name="Google Shape;530;p2">
            <a:extLst>
              <a:ext uri="{FF2B5EF4-FFF2-40B4-BE49-F238E27FC236}">
                <a16:creationId xmlns:a16="http://schemas.microsoft.com/office/drawing/2014/main" id="{D100185E-DF1F-B297-71C3-556AC33EB046}"/>
              </a:ext>
            </a:extLst>
          </p:cNvPr>
          <p:cNvSpPr txBox="1"/>
          <p:nvPr/>
        </p:nvSpPr>
        <p:spPr>
          <a:xfrm>
            <a:off x="9883231" y="6142850"/>
            <a:ext cx="2308769" cy="432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Listen   |   Watch</a:t>
            </a:r>
            <a:endParaRPr sz="1400" b="0" i="0" u="none" strike="noStrike" cap="none" dirty="0">
              <a:solidFill>
                <a:schemeClr val="tx1"/>
              </a:solidFill>
              <a:latin typeface="+mn-lt"/>
              <a:ea typeface="Arial"/>
              <a:cs typeface="Arial"/>
              <a:sym typeface="Arial"/>
            </a:endParaRPr>
          </a:p>
        </p:txBody>
      </p:sp>
      <p:pic>
        <p:nvPicPr>
          <p:cNvPr id="6" name="Graphic 5" descr="Ear outline">
            <a:extLst>
              <a:ext uri="{FF2B5EF4-FFF2-40B4-BE49-F238E27FC236}">
                <a16:creationId xmlns:a16="http://schemas.microsoft.com/office/drawing/2014/main" id="{090F1738-9D08-A39F-00EC-53F8646476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83231" y="5382810"/>
            <a:ext cx="772380" cy="772380"/>
          </a:xfrm>
          <a:prstGeom prst="rect">
            <a:avLst/>
          </a:prstGeom>
        </p:spPr>
      </p:pic>
      <p:pic>
        <p:nvPicPr>
          <p:cNvPr id="8" name="Graphic 7" descr="Eyes with solid fill">
            <a:extLst>
              <a:ext uri="{FF2B5EF4-FFF2-40B4-BE49-F238E27FC236}">
                <a16:creationId xmlns:a16="http://schemas.microsoft.com/office/drawing/2014/main" id="{19E42C95-8898-17DE-29A8-D64FA8AB4D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8826" y="5470996"/>
            <a:ext cx="684194" cy="684194"/>
          </a:xfrm>
          <a:prstGeom prst="rect">
            <a:avLst/>
          </a:prstGeom>
        </p:spPr>
      </p:pic>
    </p:spTree>
    <p:extLst>
      <p:ext uri="{BB962C8B-B14F-4D97-AF65-F5344CB8AC3E}">
        <p14:creationId xmlns:p14="http://schemas.microsoft.com/office/powerpoint/2010/main" val="1262875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Arguments</a:t>
            </a:r>
          </a:p>
        </p:txBody>
      </p:sp>
      <p:sp>
        <p:nvSpPr>
          <p:cNvPr id="2" name="Google Shape;655;p12">
            <a:extLst>
              <a:ext uri="{FF2B5EF4-FFF2-40B4-BE49-F238E27FC236}">
                <a16:creationId xmlns:a16="http://schemas.microsoft.com/office/drawing/2014/main" id="{7DB9E553-0E93-3993-4856-627350209EB9}"/>
              </a:ext>
            </a:extLst>
          </p:cNvPr>
          <p:cNvSpPr txBox="1">
            <a:spLocks/>
          </p:cNvSpPr>
          <p:nvPr/>
        </p:nvSpPr>
        <p:spPr>
          <a:xfrm>
            <a:off x="431999" y="1355834"/>
            <a:ext cx="11340000" cy="4603532"/>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0" indent="-266700" algn="l" rtl="0">
              <a:lnSpc>
                <a:spcPct val="90000"/>
              </a:lnSpc>
              <a:spcBef>
                <a:spcPts val="0"/>
              </a:spcBef>
              <a:spcAft>
                <a:spcPts val="0"/>
              </a:spcAft>
              <a:buClr>
                <a:srgbClr val="3F3F3F"/>
              </a:buClr>
              <a:buSzPts val="2400"/>
              <a:buChar char="•"/>
            </a:pPr>
            <a:r>
              <a:rPr lang="en-US" dirty="0"/>
              <a:t>Let’s watch a video about how to analyze an argument. It shows an example of a strong argument.</a:t>
            </a:r>
          </a:p>
          <a:p>
            <a:pPr marL="266700" lvl="0" indent="-266700" algn="l" rtl="0">
              <a:lnSpc>
                <a:spcPct val="90000"/>
              </a:lnSpc>
              <a:spcBef>
                <a:spcPts val="1000"/>
              </a:spcBef>
              <a:spcAft>
                <a:spcPts val="0"/>
              </a:spcAft>
              <a:buClr>
                <a:srgbClr val="3F3F3F"/>
              </a:buClr>
              <a:buSzPts val="2400"/>
              <a:buChar char="•"/>
            </a:pPr>
            <a:r>
              <a:rPr lang="en-US" dirty="0"/>
              <a:t>There will be a quiz after the video, so you may check your understanding.</a:t>
            </a:r>
          </a:p>
          <a:p>
            <a:pPr marL="266700" lvl="0" indent="-266700" algn="l" rtl="0">
              <a:lnSpc>
                <a:spcPct val="90000"/>
              </a:lnSpc>
              <a:spcBef>
                <a:spcPts val="1000"/>
              </a:spcBef>
              <a:spcAft>
                <a:spcPts val="0"/>
              </a:spcAft>
              <a:buClr>
                <a:srgbClr val="3F3F3F"/>
              </a:buClr>
              <a:buSzPts val="2400"/>
              <a:buChar char="•"/>
            </a:pPr>
            <a:r>
              <a:rPr lang="en-US" dirty="0"/>
              <a:t>Pay attention to the definitions of the following words:</a:t>
            </a:r>
          </a:p>
          <a:p>
            <a:pPr marL="914400" lvl="1" indent="-276225" algn="l" rtl="0">
              <a:lnSpc>
                <a:spcPct val="90000"/>
              </a:lnSpc>
              <a:spcBef>
                <a:spcPts val="500"/>
              </a:spcBef>
              <a:spcAft>
                <a:spcPts val="0"/>
              </a:spcAft>
              <a:buClr>
                <a:srgbClr val="3F3F3F"/>
              </a:buClr>
              <a:buSzPts val="2200"/>
              <a:buChar char="•"/>
            </a:pPr>
            <a:r>
              <a:rPr lang="en-US" sz="2800" b="1" dirty="0"/>
              <a:t>Argument</a:t>
            </a:r>
          </a:p>
          <a:p>
            <a:pPr marL="914400" lvl="1" indent="-276225" algn="l" rtl="0">
              <a:lnSpc>
                <a:spcPct val="90000"/>
              </a:lnSpc>
              <a:spcBef>
                <a:spcPts val="500"/>
              </a:spcBef>
              <a:spcAft>
                <a:spcPts val="0"/>
              </a:spcAft>
              <a:buClr>
                <a:srgbClr val="3F3F3F"/>
              </a:buClr>
              <a:buSzPts val="2200"/>
              <a:buChar char="•"/>
            </a:pPr>
            <a:r>
              <a:rPr lang="en-US" sz="2800" b="1" dirty="0"/>
              <a:t>Claim</a:t>
            </a:r>
          </a:p>
          <a:p>
            <a:pPr marL="914400" lvl="1" indent="-276225" algn="l" rtl="0">
              <a:lnSpc>
                <a:spcPct val="90000"/>
              </a:lnSpc>
              <a:spcBef>
                <a:spcPts val="500"/>
              </a:spcBef>
              <a:spcAft>
                <a:spcPts val="0"/>
              </a:spcAft>
              <a:buClr>
                <a:srgbClr val="3F3F3F"/>
              </a:buClr>
              <a:buSzPts val="2200"/>
              <a:buChar char="•"/>
            </a:pPr>
            <a:r>
              <a:rPr lang="en-US" sz="2800" b="1" dirty="0"/>
              <a:t>Premises</a:t>
            </a:r>
          </a:p>
          <a:p>
            <a:pPr marL="914400" lvl="1" indent="-276225" algn="l" rtl="0">
              <a:lnSpc>
                <a:spcPct val="90000"/>
              </a:lnSpc>
              <a:spcBef>
                <a:spcPts val="500"/>
              </a:spcBef>
              <a:spcAft>
                <a:spcPts val="0"/>
              </a:spcAft>
              <a:buClr>
                <a:srgbClr val="3F3F3F"/>
              </a:buClr>
              <a:buSzPts val="2200"/>
              <a:buChar char="•"/>
            </a:pPr>
            <a:r>
              <a:rPr lang="en-US" sz="2800" b="1" dirty="0"/>
              <a:t>Conclusion</a:t>
            </a:r>
          </a:p>
          <a:p>
            <a:pPr marL="638175" lvl="1" indent="0" algn="l" rtl="0">
              <a:lnSpc>
                <a:spcPct val="90000"/>
              </a:lnSpc>
              <a:spcBef>
                <a:spcPts val="500"/>
              </a:spcBef>
              <a:spcAft>
                <a:spcPts val="0"/>
              </a:spcAft>
              <a:buClr>
                <a:srgbClr val="3F3F3F"/>
              </a:buClr>
              <a:buSzPts val="2200"/>
              <a:buNone/>
            </a:pPr>
            <a:endParaRPr lang="en-US" sz="2800" b="1" dirty="0"/>
          </a:p>
          <a:p>
            <a:pPr marL="638175" lvl="1" indent="0">
              <a:buClr>
                <a:srgbClr val="3F3F3F"/>
              </a:buClr>
              <a:buSzPts val="2200"/>
              <a:buNone/>
            </a:pPr>
            <a:r>
              <a:rPr lang="en-US" sz="2800" b="1" u="sng" dirty="0">
                <a:solidFill>
                  <a:schemeClr val="hlink"/>
                </a:solidFill>
                <a:hlinkClick r:id="rId3"/>
              </a:rPr>
              <a:t>Video: Analyzing the Argument</a:t>
            </a:r>
            <a:endParaRPr lang="en-US" sz="2800" b="1" dirty="0"/>
          </a:p>
          <a:p>
            <a:pPr marL="638175" lvl="1" indent="0" algn="l" rtl="0">
              <a:lnSpc>
                <a:spcPct val="90000"/>
              </a:lnSpc>
              <a:spcBef>
                <a:spcPts val="500"/>
              </a:spcBef>
              <a:spcAft>
                <a:spcPts val="0"/>
              </a:spcAft>
              <a:buClr>
                <a:srgbClr val="3F3F3F"/>
              </a:buClr>
              <a:buSzPts val="2200"/>
              <a:buNone/>
            </a:pPr>
            <a:endParaRPr lang="en-US" sz="2800" b="1" dirty="0"/>
          </a:p>
        </p:txBody>
      </p:sp>
      <p:sp>
        <p:nvSpPr>
          <p:cNvPr id="5" name="Google Shape;530;p2">
            <a:extLst>
              <a:ext uri="{FF2B5EF4-FFF2-40B4-BE49-F238E27FC236}">
                <a16:creationId xmlns:a16="http://schemas.microsoft.com/office/drawing/2014/main" id="{D100185E-DF1F-B297-71C3-556AC33EB046}"/>
              </a:ext>
            </a:extLst>
          </p:cNvPr>
          <p:cNvSpPr txBox="1"/>
          <p:nvPr/>
        </p:nvSpPr>
        <p:spPr>
          <a:xfrm>
            <a:off x="9883231" y="6142850"/>
            <a:ext cx="2308769" cy="432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Listen   |   Watch</a:t>
            </a:r>
            <a:endParaRPr sz="1400" b="0" i="0" u="none" strike="noStrike" cap="none" dirty="0">
              <a:solidFill>
                <a:schemeClr val="tx1"/>
              </a:solidFill>
              <a:latin typeface="+mn-lt"/>
              <a:ea typeface="Arial"/>
              <a:cs typeface="Arial"/>
              <a:sym typeface="Arial"/>
            </a:endParaRPr>
          </a:p>
        </p:txBody>
      </p:sp>
      <p:pic>
        <p:nvPicPr>
          <p:cNvPr id="6" name="Graphic 5" descr="Ear outline">
            <a:extLst>
              <a:ext uri="{FF2B5EF4-FFF2-40B4-BE49-F238E27FC236}">
                <a16:creationId xmlns:a16="http://schemas.microsoft.com/office/drawing/2014/main" id="{090F1738-9D08-A39F-00EC-53F864647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83231" y="5382810"/>
            <a:ext cx="772380" cy="772380"/>
          </a:xfrm>
          <a:prstGeom prst="rect">
            <a:avLst/>
          </a:prstGeom>
        </p:spPr>
      </p:pic>
      <p:pic>
        <p:nvPicPr>
          <p:cNvPr id="8" name="Graphic 7" descr="Eyes with solid fill">
            <a:extLst>
              <a:ext uri="{FF2B5EF4-FFF2-40B4-BE49-F238E27FC236}">
                <a16:creationId xmlns:a16="http://schemas.microsoft.com/office/drawing/2014/main" id="{19E42C95-8898-17DE-29A8-D64FA8AB4D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48826" y="5470996"/>
            <a:ext cx="684194" cy="684194"/>
          </a:xfrm>
          <a:prstGeom prst="rect">
            <a:avLst/>
          </a:prstGeom>
        </p:spPr>
      </p:pic>
    </p:spTree>
    <p:extLst>
      <p:ext uri="{BB962C8B-B14F-4D97-AF65-F5344CB8AC3E}">
        <p14:creationId xmlns:p14="http://schemas.microsoft.com/office/powerpoint/2010/main" val="3080327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Analyzing Arguments Quiz</a:t>
            </a:r>
          </a:p>
        </p:txBody>
      </p:sp>
      <p:sp>
        <p:nvSpPr>
          <p:cNvPr id="2" name="Google Shape;655;p12">
            <a:extLst>
              <a:ext uri="{FF2B5EF4-FFF2-40B4-BE49-F238E27FC236}">
                <a16:creationId xmlns:a16="http://schemas.microsoft.com/office/drawing/2014/main" id="{7DB9E553-0E93-3993-4856-627350209EB9}"/>
              </a:ext>
            </a:extLst>
          </p:cNvPr>
          <p:cNvSpPr txBox="1">
            <a:spLocks/>
          </p:cNvSpPr>
          <p:nvPr/>
        </p:nvSpPr>
        <p:spPr>
          <a:xfrm>
            <a:off x="431999" y="1355834"/>
            <a:ext cx="11340000" cy="3011214"/>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0" lvl="0" indent="20638" algn="l" rtl="0">
              <a:lnSpc>
                <a:spcPct val="90000"/>
              </a:lnSpc>
              <a:spcBef>
                <a:spcPts val="0"/>
              </a:spcBef>
              <a:spcAft>
                <a:spcPts val="0"/>
              </a:spcAft>
              <a:buClr>
                <a:srgbClr val="3F3F3F"/>
              </a:buClr>
              <a:buSzPts val="1800"/>
              <a:buNone/>
            </a:pPr>
            <a:r>
              <a:rPr lang="en-US" sz="3200" dirty="0"/>
              <a:t>Now, we will take a practice quiz on the video we just watched to see what we’ve learned so far about analyzing arguments. </a:t>
            </a:r>
          </a:p>
          <a:p>
            <a:pPr marL="152400" lvl="0" indent="20638" algn="l" rtl="0">
              <a:lnSpc>
                <a:spcPct val="90000"/>
              </a:lnSpc>
              <a:spcBef>
                <a:spcPts val="0"/>
              </a:spcBef>
              <a:spcAft>
                <a:spcPts val="0"/>
              </a:spcAft>
              <a:buClr>
                <a:srgbClr val="3F3F3F"/>
              </a:buClr>
              <a:buSzPts val="1800"/>
              <a:buNone/>
            </a:pPr>
            <a:endParaRPr lang="en-US" sz="3200" dirty="0"/>
          </a:p>
          <a:p>
            <a:pPr marL="152400" lvl="0" indent="20638" algn="l" rtl="0">
              <a:lnSpc>
                <a:spcPct val="90000"/>
              </a:lnSpc>
              <a:spcBef>
                <a:spcPts val="0"/>
              </a:spcBef>
              <a:spcAft>
                <a:spcPts val="0"/>
              </a:spcAft>
              <a:buClr>
                <a:srgbClr val="3F3F3F"/>
              </a:buClr>
              <a:buSzPts val="1800"/>
              <a:buNone/>
            </a:pPr>
            <a:r>
              <a:rPr lang="en-US" sz="3200" dirty="0"/>
              <a:t>Work independently to choose the best answers. Read the questions and answer choices closely. </a:t>
            </a:r>
          </a:p>
          <a:p>
            <a:pPr marL="638175" lvl="1" indent="0" algn="l" rtl="0">
              <a:lnSpc>
                <a:spcPct val="90000"/>
              </a:lnSpc>
              <a:spcBef>
                <a:spcPts val="500"/>
              </a:spcBef>
              <a:spcAft>
                <a:spcPts val="0"/>
              </a:spcAft>
              <a:buClr>
                <a:srgbClr val="3F3F3F"/>
              </a:buClr>
              <a:buSzPts val="2200"/>
              <a:buNone/>
            </a:pPr>
            <a:endParaRPr lang="en-US" sz="3200" b="1" dirty="0"/>
          </a:p>
        </p:txBody>
      </p:sp>
      <p:pic>
        <p:nvPicPr>
          <p:cNvPr id="4" name="Google Shape;615;p11" descr="Clipboard Mixed with solid fill">
            <a:extLst>
              <a:ext uri="{FF2B5EF4-FFF2-40B4-BE49-F238E27FC236}">
                <a16:creationId xmlns:a16="http://schemas.microsoft.com/office/drawing/2014/main" id="{5113AE4E-AD5F-1D28-1D44-CDBDE2711054}"/>
              </a:ext>
            </a:extLst>
          </p:cNvPr>
          <p:cNvPicPr preferRelativeResize="0"/>
          <p:nvPr/>
        </p:nvPicPr>
        <p:blipFill rotWithShape="1">
          <a:blip r:embed="rId3">
            <a:alphaModFix/>
          </a:blip>
          <a:srcRect/>
          <a:stretch/>
        </p:blipFill>
        <p:spPr>
          <a:xfrm>
            <a:off x="10150170" y="5172980"/>
            <a:ext cx="772380" cy="772380"/>
          </a:xfrm>
          <a:prstGeom prst="rect">
            <a:avLst/>
          </a:prstGeom>
          <a:noFill/>
          <a:ln>
            <a:noFill/>
          </a:ln>
        </p:spPr>
      </p:pic>
      <p:sp>
        <p:nvSpPr>
          <p:cNvPr id="7" name="Google Shape;616;p11">
            <a:extLst>
              <a:ext uri="{FF2B5EF4-FFF2-40B4-BE49-F238E27FC236}">
                <a16:creationId xmlns:a16="http://schemas.microsoft.com/office/drawing/2014/main" id="{5ED2F999-1494-775F-10C7-C162574992C0}"/>
              </a:ext>
            </a:extLst>
          </p:cNvPr>
          <p:cNvSpPr txBox="1"/>
          <p:nvPr/>
        </p:nvSpPr>
        <p:spPr>
          <a:xfrm>
            <a:off x="9653100" y="5943600"/>
            <a:ext cx="2538900" cy="9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Work by yourself. </a:t>
            </a:r>
            <a:endParaRPr sz="1400" b="0" i="0" u="none" strike="noStrike" cap="none" dirty="0">
              <a:solidFill>
                <a:schemeClr val="tx1"/>
              </a:solidFill>
              <a:latin typeface="+mn-lt"/>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Answer the questions.</a:t>
            </a:r>
            <a:endParaRPr sz="2000" b="0" i="0" u="none" strike="noStrike" cap="none" dirty="0">
              <a:solidFill>
                <a:schemeClr val="tx1"/>
              </a:solidFill>
              <a:latin typeface="+mn-lt"/>
              <a:ea typeface="Arial"/>
              <a:cs typeface="Arial"/>
              <a:sym typeface="Arial"/>
            </a:endParaRPr>
          </a:p>
        </p:txBody>
      </p:sp>
    </p:spTree>
    <p:extLst>
      <p:ext uri="{BB962C8B-B14F-4D97-AF65-F5344CB8AC3E}">
        <p14:creationId xmlns:p14="http://schemas.microsoft.com/office/powerpoint/2010/main" val="2669335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What are some of the common arguments around issues with renewable energy?</a:t>
            </a:r>
          </a:p>
        </p:txBody>
      </p:sp>
      <p:sp>
        <p:nvSpPr>
          <p:cNvPr id="2" name="Google Shape;655;p12">
            <a:extLst>
              <a:ext uri="{FF2B5EF4-FFF2-40B4-BE49-F238E27FC236}">
                <a16:creationId xmlns:a16="http://schemas.microsoft.com/office/drawing/2014/main" id="{7DB9E553-0E93-3993-4856-627350209EB9}"/>
              </a:ext>
            </a:extLst>
          </p:cNvPr>
          <p:cNvSpPr txBox="1">
            <a:spLocks/>
          </p:cNvSpPr>
          <p:nvPr/>
        </p:nvSpPr>
        <p:spPr>
          <a:xfrm>
            <a:off x="1671145" y="1905430"/>
            <a:ext cx="10100854" cy="2461618"/>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0" lvl="0" indent="20638" algn="l" rtl="0">
              <a:lnSpc>
                <a:spcPct val="90000"/>
              </a:lnSpc>
              <a:spcBef>
                <a:spcPts val="0"/>
              </a:spcBef>
              <a:spcAft>
                <a:spcPts val="0"/>
              </a:spcAft>
              <a:buClr>
                <a:srgbClr val="3F3F3F"/>
              </a:buClr>
              <a:buSzPts val="1800"/>
              <a:buNone/>
            </a:pPr>
            <a:r>
              <a:rPr lang="en-US" sz="3200" dirty="0"/>
              <a:t>Geographic limitations</a:t>
            </a:r>
          </a:p>
          <a:p>
            <a:pPr marL="152400" lvl="0" indent="20638" algn="l" rtl="0">
              <a:lnSpc>
                <a:spcPct val="90000"/>
              </a:lnSpc>
              <a:spcBef>
                <a:spcPts val="0"/>
              </a:spcBef>
              <a:spcAft>
                <a:spcPts val="0"/>
              </a:spcAft>
              <a:buClr>
                <a:srgbClr val="3F3F3F"/>
              </a:buClr>
              <a:buSzPts val="1800"/>
              <a:buNone/>
            </a:pPr>
            <a:endParaRPr lang="en-US" sz="3200" dirty="0"/>
          </a:p>
          <a:p>
            <a:pPr marL="152400" lvl="0" indent="20638" algn="l" rtl="0">
              <a:lnSpc>
                <a:spcPct val="90000"/>
              </a:lnSpc>
              <a:spcBef>
                <a:spcPts val="0"/>
              </a:spcBef>
              <a:spcAft>
                <a:spcPts val="0"/>
              </a:spcAft>
              <a:buClr>
                <a:srgbClr val="3F3F3F"/>
              </a:buClr>
              <a:buSzPts val="1800"/>
              <a:buNone/>
            </a:pPr>
            <a:r>
              <a:rPr lang="en-US" sz="3200" dirty="0"/>
              <a:t>Dependability</a:t>
            </a:r>
          </a:p>
          <a:p>
            <a:pPr marL="152400" lvl="0" indent="20638" algn="l" rtl="0">
              <a:lnSpc>
                <a:spcPct val="90000"/>
              </a:lnSpc>
              <a:spcBef>
                <a:spcPts val="0"/>
              </a:spcBef>
              <a:spcAft>
                <a:spcPts val="0"/>
              </a:spcAft>
              <a:buClr>
                <a:srgbClr val="3F3F3F"/>
              </a:buClr>
              <a:buSzPts val="1800"/>
              <a:buNone/>
            </a:pPr>
            <a:endParaRPr lang="en-US" sz="3200" dirty="0"/>
          </a:p>
          <a:p>
            <a:pPr marL="152400" lvl="0" indent="20638" algn="l" rtl="0">
              <a:lnSpc>
                <a:spcPct val="90000"/>
              </a:lnSpc>
              <a:spcBef>
                <a:spcPts val="0"/>
              </a:spcBef>
              <a:spcAft>
                <a:spcPts val="0"/>
              </a:spcAft>
              <a:buClr>
                <a:srgbClr val="3F3F3F"/>
              </a:buClr>
              <a:buSzPts val="1800"/>
              <a:buNone/>
            </a:pPr>
            <a:r>
              <a:rPr lang="en-US" sz="3200" dirty="0"/>
              <a:t>Cost effectiveness</a:t>
            </a:r>
          </a:p>
          <a:p>
            <a:pPr marL="638175" lvl="1" indent="0" algn="l" rtl="0">
              <a:lnSpc>
                <a:spcPct val="90000"/>
              </a:lnSpc>
              <a:spcBef>
                <a:spcPts val="500"/>
              </a:spcBef>
              <a:spcAft>
                <a:spcPts val="0"/>
              </a:spcAft>
              <a:buClr>
                <a:srgbClr val="3F3F3F"/>
              </a:buClr>
              <a:buSzPts val="2200"/>
              <a:buNone/>
            </a:pPr>
            <a:endParaRPr lang="en-US" sz="3200" b="1" dirty="0"/>
          </a:p>
        </p:txBody>
      </p:sp>
      <p:sp>
        <p:nvSpPr>
          <p:cNvPr id="5" name="Google Shape;530;p2">
            <a:extLst>
              <a:ext uri="{FF2B5EF4-FFF2-40B4-BE49-F238E27FC236}">
                <a16:creationId xmlns:a16="http://schemas.microsoft.com/office/drawing/2014/main" id="{75687928-ACCF-4372-8FFA-9777AACCF0B4}"/>
              </a:ext>
            </a:extLst>
          </p:cNvPr>
          <p:cNvSpPr txBox="1"/>
          <p:nvPr/>
        </p:nvSpPr>
        <p:spPr>
          <a:xfrm>
            <a:off x="9883231" y="6142850"/>
            <a:ext cx="2308769" cy="432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Listen   |   Watch</a:t>
            </a:r>
            <a:endParaRPr sz="1400" b="0" i="0" u="none" strike="noStrike" cap="none" dirty="0">
              <a:solidFill>
                <a:schemeClr val="tx1"/>
              </a:solidFill>
              <a:latin typeface="+mn-lt"/>
              <a:ea typeface="Arial"/>
              <a:cs typeface="Arial"/>
              <a:sym typeface="Arial"/>
            </a:endParaRPr>
          </a:p>
        </p:txBody>
      </p:sp>
      <p:pic>
        <p:nvPicPr>
          <p:cNvPr id="6" name="Graphic 5" descr="Ear outline">
            <a:extLst>
              <a:ext uri="{FF2B5EF4-FFF2-40B4-BE49-F238E27FC236}">
                <a16:creationId xmlns:a16="http://schemas.microsoft.com/office/drawing/2014/main" id="{E769CCB6-F5BE-A7CB-3BD8-CB33C4478F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83231" y="5382810"/>
            <a:ext cx="772380" cy="772380"/>
          </a:xfrm>
          <a:prstGeom prst="rect">
            <a:avLst/>
          </a:prstGeom>
        </p:spPr>
      </p:pic>
      <p:pic>
        <p:nvPicPr>
          <p:cNvPr id="8" name="Graphic 7" descr="Eyes with solid fill">
            <a:extLst>
              <a:ext uri="{FF2B5EF4-FFF2-40B4-BE49-F238E27FC236}">
                <a16:creationId xmlns:a16="http://schemas.microsoft.com/office/drawing/2014/main" id="{7E310021-988A-976B-C090-46F8E9139E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48826" y="5470996"/>
            <a:ext cx="684194" cy="684194"/>
          </a:xfrm>
          <a:prstGeom prst="rect">
            <a:avLst/>
          </a:prstGeom>
        </p:spPr>
      </p:pic>
    </p:spTree>
    <p:extLst>
      <p:ext uri="{BB962C8B-B14F-4D97-AF65-F5344CB8AC3E}">
        <p14:creationId xmlns:p14="http://schemas.microsoft.com/office/powerpoint/2010/main" val="2211255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What are some of the common arguments around issues with nonrenewable energy?</a:t>
            </a:r>
          </a:p>
        </p:txBody>
      </p:sp>
      <p:sp>
        <p:nvSpPr>
          <p:cNvPr id="2" name="Google Shape;655;p12">
            <a:extLst>
              <a:ext uri="{FF2B5EF4-FFF2-40B4-BE49-F238E27FC236}">
                <a16:creationId xmlns:a16="http://schemas.microsoft.com/office/drawing/2014/main" id="{7DB9E553-0E93-3993-4856-627350209EB9}"/>
              </a:ext>
            </a:extLst>
          </p:cNvPr>
          <p:cNvSpPr txBox="1">
            <a:spLocks/>
          </p:cNvSpPr>
          <p:nvPr/>
        </p:nvSpPr>
        <p:spPr>
          <a:xfrm>
            <a:off x="1671145" y="1905430"/>
            <a:ext cx="10100854" cy="2461618"/>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0" lvl="0" indent="20638" algn="l" rtl="0">
              <a:lnSpc>
                <a:spcPct val="90000"/>
              </a:lnSpc>
              <a:spcBef>
                <a:spcPts val="0"/>
              </a:spcBef>
              <a:spcAft>
                <a:spcPts val="0"/>
              </a:spcAft>
              <a:buClr>
                <a:srgbClr val="3F3F3F"/>
              </a:buClr>
              <a:buSzPts val="1800"/>
              <a:buNone/>
            </a:pPr>
            <a:r>
              <a:rPr lang="en-US" sz="3200" dirty="0"/>
              <a:t>Finite supply</a:t>
            </a:r>
          </a:p>
          <a:p>
            <a:pPr marL="152400" lvl="0" indent="20638" algn="l" rtl="0">
              <a:lnSpc>
                <a:spcPct val="90000"/>
              </a:lnSpc>
              <a:spcBef>
                <a:spcPts val="0"/>
              </a:spcBef>
              <a:spcAft>
                <a:spcPts val="0"/>
              </a:spcAft>
              <a:buClr>
                <a:srgbClr val="3F3F3F"/>
              </a:buClr>
              <a:buSzPts val="1800"/>
              <a:buNone/>
            </a:pPr>
            <a:endParaRPr lang="en-US" sz="3200" dirty="0"/>
          </a:p>
          <a:p>
            <a:pPr marL="152400" lvl="0" indent="20638" algn="l" rtl="0">
              <a:lnSpc>
                <a:spcPct val="90000"/>
              </a:lnSpc>
              <a:spcBef>
                <a:spcPts val="0"/>
              </a:spcBef>
              <a:spcAft>
                <a:spcPts val="0"/>
              </a:spcAft>
              <a:buClr>
                <a:srgbClr val="3F3F3F"/>
              </a:buClr>
              <a:buSzPts val="1800"/>
              <a:buNone/>
            </a:pPr>
            <a:r>
              <a:rPr lang="en-US" sz="3200" dirty="0"/>
              <a:t>Global warming</a:t>
            </a:r>
          </a:p>
          <a:p>
            <a:pPr marL="152400" lvl="0" indent="20638" algn="l" rtl="0">
              <a:lnSpc>
                <a:spcPct val="90000"/>
              </a:lnSpc>
              <a:spcBef>
                <a:spcPts val="0"/>
              </a:spcBef>
              <a:spcAft>
                <a:spcPts val="0"/>
              </a:spcAft>
              <a:buClr>
                <a:srgbClr val="3F3F3F"/>
              </a:buClr>
              <a:buSzPts val="1800"/>
              <a:buNone/>
            </a:pPr>
            <a:endParaRPr lang="en-US" sz="3200" dirty="0"/>
          </a:p>
          <a:p>
            <a:pPr marL="152400" lvl="0" indent="20638" algn="l" rtl="0">
              <a:lnSpc>
                <a:spcPct val="90000"/>
              </a:lnSpc>
              <a:spcBef>
                <a:spcPts val="0"/>
              </a:spcBef>
              <a:spcAft>
                <a:spcPts val="0"/>
              </a:spcAft>
              <a:buClr>
                <a:srgbClr val="3F3F3F"/>
              </a:buClr>
              <a:buSzPts val="1800"/>
              <a:buNone/>
            </a:pPr>
            <a:r>
              <a:rPr lang="en-US" sz="3200" dirty="0"/>
              <a:t>Environmental issues</a:t>
            </a:r>
          </a:p>
          <a:p>
            <a:pPr marL="638175" lvl="1" indent="0" algn="l" rtl="0">
              <a:lnSpc>
                <a:spcPct val="90000"/>
              </a:lnSpc>
              <a:spcBef>
                <a:spcPts val="500"/>
              </a:spcBef>
              <a:spcAft>
                <a:spcPts val="0"/>
              </a:spcAft>
              <a:buClr>
                <a:srgbClr val="3F3F3F"/>
              </a:buClr>
              <a:buSzPts val="2200"/>
              <a:buNone/>
            </a:pPr>
            <a:endParaRPr lang="en-US" sz="3200" b="1" dirty="0"/>
          </a:p>
        </p:txBody>
      </p:sp>
      <p:sp>
        <p:nvSpPr>
          <p:cNvPr id="5" name="Google Shape;530;p2">
            <a:extLst>
              <a:ext uri="{FF2B5EF4-FFF2-40B4-BE49-F238E27FC236}">
                <a16:creationId xmlns:a16="http://schemas.microsoft.com/office/drawing/2014/main" id="{75687928-ACCF-4372-8FFA-9777AACCF0B4}"/>
              </a:ext>
            </a:extLst>
          </p:cNvPr>
          <p:cNvSpPr txBox="1"/>
          <p:nvPr/>
        </p:nvSpPr>
        <p:spPr>
          <a:xfrm>
            <a:off x="9883231" y="6142850"/>
            <a:ext cx="2308769" cy="432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Listen   |   Watch</a:t>
            </a:r>
            <a:endParaRPr sz="1400" b="0" i="0" u="none" strike="noStrike" cap="none" dirty="0">
              <a:solidFill>
                <a:schemeClr val="tx1"/>
              </a:solidFill>
              <a:latin typeface="+mn-lt"/>
              <a:ea typeface="Arial"/>
              <a:cs typeface="Arial"/>
              <a:sym typeface="Arial"/>
            </a:endParaRPr>
          </a:p>
        </p:txBody>
      </p:sp>
      <p:pic>
        <p:nvPicPr>
          <p:cNvPr id="6" name="Graphic 5" descr="Ear outline">
            <a:extLst>
              <a:ext uri="{FF2B5EF4-FFF2-40B4-BE49-F238E27FC236}">
                <a16:creationId xmlns:a16="http://schemas.microsoft.com/office/drawing/2014/main" id="{E769CCB6-F5BE-A7CB-3BD8-CB33C4478F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83231" y="5382810"/>
            <a:ext cx="772380" cy="772380"/>
          </a:xfrm>
          <a:prstGeom prst="rect">
            <a:avLst/>
          </a:prstGeom>
        </p:spPr>
      </p:pic>
      <p:pic>
        <p:nvPicPr>
          <p:cNvPr id="8" name="Graphic 7" descr="Eyes with solid fill">
            <a:extLst>
              <a:ext uri="{FF2B5EF4-FFF2-40B4-BE49-F238E27FC236}">
                <a16:creationId xmlns:a16="http://schemas.microsoft.com/office/drawing/2014/main" id="{7E310021-988A-976B-C090-46F8E9139E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48826" y="5470996"/>
            <a:ext cx="684194" cy="684194"/>
          </a:xfrm>
          <a:prstGeom prst="rect">
            <a:avLst/>
          </a:prstGeom>
        </p:spPr>
      </p:pic>
      <p:pic>
        <p:nvPicPr>
          <p:cNvPr id="4" name="Google Shape;734;p19" descr="Image of an oil rig">
            <a:extLst>
              <a:ext uri="{FF2B5EF4-FFF2-40B4-BE49-F238E27FC236}">
                <a16:creationId xmlns:a16="http://schemas.microsoft.com/office/drawing/2014/main" id="{FE78BDB6-EE93-E7B5-B6D0-B7049D5EE175}"/>
              </a:ext>
              <a:ext uri="{C183D7F6-B498-43B3-948B-1728B52AA6E4}">
                <adec:decorative xmlns:adec="http://schemas.microsoft.com/office/drawing/2017/decorative" val="0"/>
              </a:ext>
            </a:extLst>
          </p:cNvPr>
          <p:cNvPicPr preferRelativeResize="0">
            <a:picLocks/>
          </p:cNvPicPr>
          <p:nvPr/>
        </p:nvPicPr>
        <p:blipFill rotWithShape="1">
          <a:blip r:embed="rId7">
            <a:alphaModFix/>
          </a:blip>
          <a:srcRect/>
          <a:stretch/>
        </p:blipFill>
        <p:spPr>
          <a:xfrm>
            <a:off x="6755695" y="1641780"/>
            <a:ext cx="4460550" cy="3383395"/>
          </a:xfrm>
          <a:prstGeom prst="rect">
            <a:avLst/>
          </a:prstGeom>
          <a:solidFill>
            <a:srgbClr val="F2F2F2"/>
          </a:solidFill>
          <a:ln>
            <a:noFill/>
          </a:ln>
        </p:spPr>
      </p:pic>
      <p:sp>
        <p:nvSpPr>
          <p:cNvPr id="7" name="Google Shape;742;p19">
            <a:extLst>
              <a:ext uri="{FF2B5EF4-FFF2-40B4-BE49-F238E27FC236}">
                <a16:creationId xmlns:a16="http://schemas.microsoft.com/office/drawing/2014/main" id="{A648F547-63EA-4B7C-D39A-0BDB1CA192FE}"/>
              </a:ext>
            </a:extLst>
          </p:cNvPr>
          <p:cNvSpPr txBox="1"/>
          <p:nvPr/>
        </p:nvSpPr>
        <p:spPr>
          <a:xfrm>
            <a:off x="6755695" y="5152223"/>
            <a:ext cx="4796991" cy="1384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sng" strike="noStrike" cap="none" dirty="0">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This Photo</a:t>
            </a:r>
            <a:r>
              <a:rPr lang="en-US" sz="900" b="0" i="0" u="none" strike="noStrike" cap="none" dirty="0">
                <a:solidFill>
                  <a:schemeClr val="dk1"/>
                </a:solidFill>
                <a:latin typeface="Arial"/>
                <a:ea typeface="Arial"/>
                <a:cs typeface="Arial"/>
                <a:sym typeface="Arial"/>
              </a:rPr>
              <a:t> by Unknown Author is licensed under </a:t>
            </a:r>
            <a:r>
              <a:rPr lang="en-US" sz="900" b="0" i="0" u="sng" strike="noStrike" cap="none" dirty="0">
                <a:solidFill>
                  <a:schemeClr val="dk1"/>
                </a:solidFill>
                <a:latin typeface="Arial"/>
                <a:ea typeface="Arial"/>
                <a:cs typeface="Arial"/>
                <a:sym typeface="Arial"/>
                <a:hlinkClick r:id="rId9">
                  <a:extLst>
                    <a:ext uri="{A12FA001-AC4F-418D-AE19-62706E023703}">
                      <ahyp:hlinkClr xmlns:ahyp="http://schemas.microsoft.com/office/drawing/2018/hyperlinkcolor" val="tx"/>
                    </a:ext>
                  </a:extLst>
                </a:hlinkClick>
              </a:rPr>
              <a:t>CC BY</a:t>
            </a:r>
            <a:endParaRPr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78135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Learning Goals</a:t>
            </a:r>
          </a:p>
        </p:txBody>
      </p:sp>
      <p:sp>
        <p:nvSpPr>
          <p:cNvPr id="4" name="Google Shape;525;p2">
            <a:extLst>
              <a:ext uri="{FF2B5EF4-FFF2-40B4-BE49-F238E27FC236}">
                <a16:creationId xmlns:a16="http://schemas.microsoft.com/office/drawing/2014/main" id="{271A3C13-C5B6-C751-D916-85C6D2D0CDE8}"/>
              </a:ext>
            </a:extLst>
          </p:cNvPr>
          <p:cNvSpPr txBox="1">
            <a:spLocks/>
          </p:cNvSpPr>
          <p:nvPr/>
        </p:nvSpPr>
        <p:spPr>
          <a:xfrm>
            <a:off x="432000" y="1475190"/>
            <a:ext cx="11340000" cy="3467513"/>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3F3F3F"/>
              </a:buClr>
              <a:buSzPts val="2800"/>
              <a:buNone/>
            </a:pPr>
            <a:r>
              <a:rPr lang="en-US" dirty="0"/>
              <a:t>By the end of this lesson, you should be able to:</a:t>
            </a:r>
          </a:p>
          <a:p>
            <a:pPr marL="542925" lvl="1" indent="-276225">
              <a:buClr>
                <a:srgbClr val="3F3F3F"/>
              </a:buClr>
              <a:buSzPts val="2800"/>
            </a:pPr>
            <a:r>
              <a:rPr lang="en-US" sz="2800" dirty="0"/>
              <a:t>Define </a:t>
            </a:r>
            <a:r>
              <a:rPr lang="en-US" sz="2800" b="1" dirty="0"/>
              <a:t>natural resources.</a:t>
            </a:r>
            <a:endParaRPr lang="en-US" dirty="0"/>
          </a:p>
          <a:p>
            <a:pPr marL="542925" lvl="1" indent="-276225">
              <a:buClr>
                <a:srgbClr val="3F3F3F"/>
              </a:buClr>
              <a:buSzPts val="2800"/>
            </a:pPr>
            <a:r>
              <a:rPr lang="en-US" sz="2800" dirty="0"/>
              <a:t>Define </a:t>
            </a:r>
            <a:r>
              <a:rPr lang="en-US" sz="2800" b="1" dirty="0"/>
              <a:t>renewable</a:t>
            </a:r>
            <a:r>
              <a:rPr lang="en-US" sz="2800" dirty="0"/>
              <a:t> and </a:t>
            </a:r>
            <a:r>
              <a:rPr lang="en-US" sz="2800" b="1" dirty="0"/>
              <a:t>nonrenewable resources.</a:t>
            </a:r>
            <a:endParaRPr lang="en-US" dirty="0"/>
          </a:p>
          <a:p>
            <a:pPr marL="542925" lvl="1" indent="-276225">
              <a:buClr>
                <a:srgbClr val="3F3F3F"/>
              </a:buClr>
              <a:buSzPts val="2800"/>
            </a:pPr>
            <a:r>
              <a:rPr lang="en-US" sz="2800" dirty="0"/>
              <a:t>Provide at least three examples of </a:t>
            </a:r>
            <a:r>
              <a:rPr lang="en-US" sz="2800" b="1" dirty="0"/>
              <a:t>renewable</a:t>
            </a:r>
            <a:r>
              <a:rPr lang="en-US" sz="2800" dirty="0"/>
              <a:t> and </a:t>
            </a:r>
            <a:r>
              <a:rPr lang="en-US" sz="2800" b="1" dirty="0"/>
              <a:t>nonrenewable resources.</a:t>
            </a:r>
            <a:endParaRPr lang="en-US" dirty="0"/>
          </a:p>
          <a:p>
            <a:pPr marL="542925" lvl="1" indent="-276225">
              <a:buClr>
                <a:srgbClr val="3F3F3F"/>
              </a:buClr>
              <a:buSzPts val="2800"/>
            </a:pPr>
            <a:r>
              <a:rPr lang="en-US" sz="2800" dirty="0"/>
              <a:t>Write an </a:t>
            </a:r>
            <a:r>
              <a:rPr lang="en-US" sz="2800" b="1" dirty="0"/>
              <a:t>argument</a:t>
            </a:r>
            <a:r>
              <a:rPr lang="en-US" sz="2800" dirty="0"/>
              <a:t> that supports a </a:t>
            </a:r>
            <a:r>
              <a:rPr lang="en-US" sz="2800" b="1" dirty="0"/>
              <a:t>claim</a:t>
            </a:r>
            <a:r>
              <a:rPr lang="en-US" sz="2800" dirty="0"/>
              <a:t> about using </a:t>
            </a:r>
            <a:r>
              <a:rPr lang="en-US" sz="2800" b="1" dirty="0"/>
              <a:t>natural resources</a:t>
            </a:r>
            <a:r>
              <a:rPr lang="en-US" sz="2800" dirty="0"/>
              <a:t> with valid reasoning and relevant </a:t>
            </a:r>
            <a:r>
              <a:rPr lang="en-US" sz="2800" b="1" dirty="0"/>
              <a:t>evidence.</a:t>
            </a:r>
            <a:endParaRPr lang="en-US" dirty="0"/>
          </a:p>
        </p:txBody>
      </p:sp>
      <p:sp>
        <p:nvSpPr>
          <p:cNvPr id="8" name="Google Shape;530;p2">
            <a:extLst>
              <a:ext uri="{FF2B5EF4-FFF2-40B4-BE49-F238E27FC236}">
                <a16:creationId xmlns:a16="http://schemas.microsoft.com/office/drawing/2014/main" id="{1A6A7B28-FAD7-9531-758B-44732F5462C0}"/>
              </a:ext>
            </a:extLst>
          </p:cNvPr>
          <p:cNvSpPr txBox="1"/>
          <p:nvPr/>
        </p:nvSpPr>
        <p:spPr>
          <a:xfrm>
            <a:off x="9883231" y="6142850"/>
            <a:ext cx="2308769" cy="9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Listen   |   Watch</a:t>
            </a:r>
            <a:endParaRPr sz="1400" b="0" i="0" u="none" strike="noStrike" cap="none" dirty="0">
              <a:solidFill>
                <a:schemeClr val="tx1"/>
              </a:solidFill>
              <a:latin typeface="+mn-lt"/>
              <a:ea typeface="Arial"/>
              <a:cs typeface="Arial"/>
              <a:sym typeface="Arial"/>
            </a:endParaRPr>
          </a:p>
        </p:txBody>
      </p:sp>
      <p:pic>
        <p:nvPicPr>
          <p:cNvPr id="10" name="Graphic 9" descr="Ear outline">
            <a:extLst>
              <a:ext uri="{FF2B5EF4-FFF2-40B4-BE49-F238E27FC236}">
                <a16:creationId xmlns:a16="http://schemas.microsoft.com/office/drawing/2014/main" id="{0B43EC2A-53A5-975F-FFA2-EE4BB4059C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83231" y="5382810"/>
            <a:ext cx="772380" cy="772380"/>
          </a:xfrm>
          <a:prstGeom prst="rect">
            <a:avLst/>
          </a:prstGeom>
        </p:spPr>
      </p:pic>
      <p:pic>
        <p:nvPicPr>
          <p:cNvPr id="12" name="Graphic 11" descr="Eyes with solid fill">
            <a:extLst>
              <a:ext uri="{FF2B5EF4-FFF2-40B4-BE49-F238E27FC236}">
                <a16:creationId xmlns:a16="http://schemas.microsoft.com/office/drawing/2014/main" id="{B36AF03A-D6A4-00A2-2139-ECD263321A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8826" y="5470996"/>
            <a:ext cx="684194" cy="684194"/>
          </a:xfrm>
          <a:prstGeom prst="rect">
            <a:avLst/>
          </a:prstGeom>
        </p:spPr>
      </p:pic>
    </p:spTree>
    <p:extLst>
      <p:ext uri="{BB962C8B-B14F-4D97-AF65-F5344CB8AC3E}">
        <p14:creationId xmlns:p14="http://schemas.microsoft.com/office/powerpoint/2010/main" val="4266779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Two Arguments About Renewable and </a:t>
            </a:r>
            <a:b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b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Nonrenewable Energy</a:t>
            </a:r>
          </a:p>
        </p:txBody>
      </p:sp>
      <p:sp>
        <p:nvSpPr>
          <p:cNvPr id="5" name="Google Shape;530;p2">
            <a:extLst>
              <a:ext uri="{FF2B5EF4-FFF2-40B4-BE49-F238E27FC236}">
                <a16:creationId xmlns:a16="http://schemas.microsoft.com/office/drawing/2014/main" id="{75687928-ACCF-4372-8FFA-9777AACCF0B4}"/>
              </a:ext>
            </a:extLst>
          </p:cNvPr>
          <p:cNvSpPr txBox="1"/>
          <p:nvPr/>
        </p:nvSpPr>
        <p:spPr>
          <a:xfrm>
            <a:off x="5849047" y="6161828"/>
            <a:ext cx="3741683" cy="432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Take </a:t>
            </a:r>
            <a:r>
              <a:rPr lang="en-US" sz="2000" dirty="0">
                <a:solidFill>
                  <a:schemeClr val="tx1"/>
                </a:solidFill>
                <a:latin typeface="+mn-lt"/>
              </a:rPr>
              <a:t>notes   |   </a:t>
            </a:r>
            <a:r>
              <a:rPr lang="en-US" sz="2000" b="0" i="0" u="none" strike="noStrike" cap="none" dirty="0">
                <a:solidFill>
                  <a:schemeClr val="tx1"/>
                </a:solidFill>
                <a:latin typeface="+mn-lt"/>
                <a:ea typeface="Arial"/>
                <a:cs typeface="Arial"/>
                <a:sym typeface="Arial"/>
              </a:rPr>
              <a:t>Listen   |   Watch   |</a:t>
            </a:r>
            <a:endParaRPr sz="1400" b="0" i="0" u="none" strike="noStrike" cap="none" dirty="0">
              <a:solidFill>
                <a:schemeClr val="tx1"/>
              </a:solidFill>
              <a:latin typeface="+mn-lt"/>
              <a:ea typeface="Arial"/>
              <a:cs typeface="Arial"/>
              <a:sym typeface="Arial"/>
            </a:endParaRPr>
          </a:p>
        </p:txBody>
      </p:sp>
      <p:pic>
        <p:nvPicPr>
          <p:cNvPr id="6" name="Graphic 5" descr="Ear outline">
            <a:extLst>
              <a:ext uri="{FF2B5EF4-FFF2-40B4-BE49-F238E27FC236}">
                <a16:creationId xmlns:a16="http://schemas.microsoft.com/office/drawing/2014/main" id="{E769CCB6-F5BE-A7CB-3BD8-CB33C4478F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28873" y="5382810"/>
            <a:ext cx="772380" cy="772380"/>
          </a:xfrm>
          <a:prstGeom prst="rect">
            <a:avLst/>
          </a:prstGeom>
        </p:spPr>
      </p:pic>
      <p:pic>
        <p:nvPicPr>
          <p:cNvPr id="8" name="Graphic 7" descr="Eyes with solid fill">
            <a:extLst>
              <a:ext uri="{FF2B5EF4-FFF2-40B4-BE49-F238E27FC236}">
                <a16:creationId xmlns:a16="http://schemas.microsoft.com/office/drawing/2014/main" id="{7E310021-988A-976B-C090-46F8E9139E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94468" y="5470996"/>
            <a:ext cx="684194" cy="684194"/>
          </a:xfrm>
          <a:prstGeom prst="rect">
            <a:avLst/>
          </a:prstGeom>
        </p:spPr>
      </p:pic>
      <p:sp>
        <p:nvSpPr>
          <p:cNvPr id="9" name="Google Shape;756;p20">
            <a:extLst>
              <a:ext uri="{FF2B5EF4-FFF2-40B4-BE49-F238E27FC236}">
                <a16:creationId xmlns:a16="http://schemas.microsoft.com/office/drawing/2014/main" id="{5667A02F-4980-C0CF-5DFE-826239CE4E42}"/>
              </a:ext>
            </a:extLst>
          </p:cNvPr>
          <p:cNvSpPr txBox="1"/>
          <p:nvPr/>
        </p:nvSpPr>
        <p:spPr>
          <a:xfrm>
            <a:off x="762000" y="1563576"/>
            <a:ext cx="10668000" cy="140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dirty="0">
                <a:solidFill>
                  <a:srgbClr val="3F3F3F"/>
                </a:solidFill>
                <a:latin typeface="+mn-lt"/>
                <a:ea typeface="Arial"/>
                <a:cs typeface="Arial"/>
                <a:sym typeface="Arial"/>
              </a:rPr>
              <a:t>Now, we will watch two videos which present different arguments about our current readiness to transition from nonrenewable to renewable energy sources. Your instructor will share a worksheet for you to complete as you watch the videos. We will work together to take notes on the evidence and main claim for Video 1. For Video 2, you will take notes on the evidence and claims independently. Then, you will use page 2 and the notes you took on page 1 to write your own argument paragraph. </a:t>
            </a:r>
            <a:endParaRPr sz="1200" b="0" i="0" u="none" strike="noStrike" cap="none" dirty="0">
              <a:solidFill>
                <a:srgbClr val="000000"/>
              </a:solidFill>
              <a:latin typeface="+mn-lt"/>
              <a:ea typeface="Arial"/>
              <a:cs typeface="Arial"/>
              <a:sym typeface="Arial"/>
            </a:endParaRPr>
          </a:p>
        </p:txBody>
      </p:sp>
      <p:pic>
        <p:nvPicPr>
          <p:cNvPr id="10" name="Google Shape;759;p20" descr="Clipboard with solid fill">
            <a:extLst>
              <a:ext uri="{FF2B5EF4-FFF2-40B4-BE49-F238E27FC236}">
                <a16:creationId xmlns:a16="http://schemas.microsoft.com/office/drawing/2014/main" id="{BA1E7816-2A1E-4AB8-FF97-E999FCBE4773}"/>
              </a:ext>
            </a:extLst>
          </p:cNvPr>
          <p:cNvPicPr preferRelativeResize="0"/>
          <p:nvPr/>
        </p:nvPicPr>
        <p:blipFill rotWithShape="1">
          <a:blip r:embed="rId7">
            <a:alphaModFix/>
          </a:blip>
          <a:srcRect/>
          <a:stretch/>
        </p:blipFill>
        <p:spPr>
          <a:xfrm>
            <a:off x="6194635" y="5490738"/>
            <a:ext cx="599959" cy="610005"/>
          </a:xfrm>
          <a:prstGeom prst="rect">
            <a:avLst/>
          </a:prstGeom>
          <a:noFill/>
          <a:ln>
            <a:noFill/>
          </a:ln>
        </p:spPr>
      </p:pic>
      <p:sp>
        <p:nvSpPr>
          <p:cNvPr id="11" name="Google Shape;761;p20">
            <a:extLst>
              <a:ext uri="{FF2B5EF4-FFF2-40B4-BE49-F238E27FC236}">
                <a16:creationId xmlns:a16="http://schemas.microsoft.com/office/drawing/2014/main" id="{714B98EA-DF64-0308-C797-D1D9456ED2FD}"/>
              </a:ext>
            </a:extLst>
          </p:cNvPr>
          <p:cNvSpPr txBox="1"/>
          <p:nvPr/>
        </p:nvSpPr>
        <p:spPr>
          <a:xfrm>
            <a:off x="9590730" y="5899837"/>
            <a:ext cx="2412503" cy="6939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Ask the teacher </a:t>
            </a:r>
            <a:endParaRPr sz="2000" b="0" i="0" u="none" strike="noStrike" cap="none" dirty="0">
              <a:solidFill>
                <a:schemeClr val="tx1"/>
              </a:solidFill>
              <a:latin typeface="+mn-lt"/>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if you have a question.</a:t>
            </a:r>
            <a:endParaRPr sz="2000" b="0" i="0" u="none" strike="noStrike" cap="none" dirty="0">
              <a:solidFill>
                <a:schemeClr val="tx1"/>
              </a:solidFill>
              <a:latin typeface="+mn-lt"/>
              <a:ea typeface="Arial"/>
              <a:cs typeface="Arial"/>
              <a:sym typeface="Arial"/>
            </a:endParaRPr>
          </a:p>
        </p:txBody>
      </p:sp>
      <p:pic>
        <p:nvPicPr>
          <p:cNvPr id="12" name="Google Shape;762;p20" descr="Questions outline">
            <a:extLst>
              <a:ext uri="{FF2B5EF4-FFF2-40B4-BE49-F238E27FC236}">
                <a16:creationId xmlns:a16="http://schemas.microsoft.com/office/drawing/2014/main" id="{F34286F9-18E8-8540-1436-9C612E121294}"/>
              </a:ext>
            </a:extLst>
          </p:cNvPr>
          <p:cNvPicPr preferRelativeResize="0"/>
          <p:nvPr/>
        </p:nvPicPr>
        <p:blipFill rotWithShape="1">
          <a:blip r:embed="rId8">
            <a:alphaModFix/>
          </a:blip>
          <a:srcRect/>
          <a:stretch/>
        </p:blipFill>
        <p:spPr>
          <a:xfrm>
            <a:off x="10298633" y="5205846"/>
            <a:ext cx="646008" cy="693991"/>
          </a:xfrm>
          <a:prstGeom prst="rect">
            <a:avLst/>
          </a:prstGeom>
          <a:noFill/>
          <a:ln>
            <a:noFill/>
          </a:ln>
        </p:spPr>
      </p:pic>
      <p:sp>
        <p:nvSpPr>
          <p:cNvPr id="13" name="Google Shape;753;p20">
            <a:extLst>
              <a:ext uri="{FF2B5EF4-FFF2-40B4-BE49-F238E27FC236}">
                <a16:creationId xmlns:a16="http://schemas.microsoft.com/office/drawing/2014/main" id="{873E90C0-C2B1-E4BD-4D03-760A69545102}"/>
              </a:ext>
            </a:extLst>
          </p:cNvPr>
          <p:cNvSpPr txBox="1">
            <a:spLocks/>
          </p:cNvSpPr>
          <p:nvPr/>
        </p:nvSpPr>
        <p:spPr>
          <a:xfrm>
            <a:off x="432000" y="3834692"/>
            <a:ext cx="5472000" cy="1934308"/>
          </a:xfrm>
          <a:prstGeom prst="rect">
            <a:avLst/>
          </a:prstGeom>
          <a:noFill/>
          <a:ln w="9525" cap="flat" cmpd="sng">
            <a:noFill/>
            <a:prstDash val="solid"/>
            <a:round/>
            <a:headEnd type="none" w="sm" len="sm"/>
            <a:tailEnd type="none" w="sm" len="sm"/>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3F3F3F"/>
              </a:buClr>
              <a:buSzPts val="1800"/>
              <a:buFont typeface="Arial" panose="020B0604020202020204" pitchFamily="34" charset="0"/>
              <a:buNone/>
            </a:pPr>
            <a:br>
              <a:rPr lang="en-US" b="1" dirty="0">
                <a:solidFill>
                  <a:srgbClr val="2E6EB7"/>
                </a:solidFill>
                <a:latin typeface="+mj-lt"/>
                <a:hlinkClick r:id="rId9">
                  <a:extLst>
                    <a:ext uri="{A12FA001-AC4F-418D-AE19-62706E023703}">
                      <ahyp:hlinkClr xmlns:ahyp="http://schemas.microsoft.com/office/drawing/2018/hyperlinkcolor" val="tx"/>
                    </a:ext>
                  </a:extLst>
                </a:hlinkClick>
              </a:rPr>
            </a:br>
            <a:r>
              <a:rPr lang="en-US" b="1" dirty="0">
                <a:solidFill>
                  <a:srgbClr val="2E6EB7"/>
                </a:solidFill>
                <a:latin typeface="+mj-lt"/>
                <a:hlinkClick r:id="rId9">
                  <a:extLst>
                    <a:ext uri="{A12FA001-AC4F-418D-AE19-62706E023703}">
                      <ahyp:hlinkClr xmlns:ahyp="http://schemas.microsoft.com/office/drawing/2018/hyperlinkcolor" val="tx"/>
                    </a:ext>
                  </a:extLst>
                </a:hlinkClick>
              </a:rPr>
              <a:t>Video 1: Why the U.S. isn’t ready for clean energy, from Vox</a:t>
            </a:r>
            <a:endParaRPr lang="en-US" b="1" dirty="0">
              <a:solidFill>
                <a:srgbClr val="2E6EB7"/>
              </a:solidFill>
              <a:latin typeface="+mj-lt"/>
            </a:endParaRPr>
          </a:p>
        </p:txBody>
      </p:sp>
      <p:sp>
        <p:nvSpPr>
          <p:cNvPr id="14" name="Google Shape;755;p20">
            <a:extLst>
              <a:ext uri="{FF2B5EF4-FFF2-40B4-BE49-F238E27FC236}">
                <a16:creationId xmlns:a16="http://schemas.microsoft.com/office/drawing/2014/main" id="{32A00BB7-138F-1A0D-3812-C729C21639AE}"/>
              </a:ext>
            </a:extLst>
          </p:cNvPr>
          <p:cNvSpPr txBox="1">
            <a:spLocks/>
          </p:cNvSpPr>
          <p:nvPr/>
        </p:nvSpPr>
        <p:spPr>
          <a:xfrm>
            <a:off x="6300384" y="3724766"/>
            <a:ext cx="5471616" cy="1934308"/>
          </a:xfrm>
          <a:prstGeom prst="rect">
            <a:avLst/>
          </a:prstGeom>
          <a:noFill/>
          <a:ln w="9525" cap="flat" cmpd="sng">
            <a:noFill/>
            <a:prstDash val="solid"/>
            <a:round/>
            <a:headEnd type="none" w="sm" len="sm"/>
            <a:tailEnd type="none" w="sm" len="sm"/>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3F3F3F"/>
              </a:buClr>
              <a:buSzPts val="1800"/>
              <a:buFont typeface="Arial" panose="020B0604020202020204" pitchFamily="34" charset="0"/>
              <a:buNone/>
            </a:pPr>
            <a:br>
              <a:rPr lang="en-US" b="1" dirty="0">
                <a:solidFill>
                  <a:srgbClr val="2E6EB7"/>
                </a:solidFill>
                <a:latin typeface="+mj-lt"/>
                <a:hlinkClick r:id="rId10">
                  <a:extLst>
                    <a:ext uri="{A12FA001-AC4F-418D-AE19-62706E023703}">
                      <ahyp:hlinkClr xmlns:ahyp="http://schemas.microsoft.com/office/drawing/2018/hyperlinkcolor" val="tx"/>
                    </a:ext>
                  </a:extLst>
                </a:hlinkClick>
              </a:rPr>
            </a:br>
            <a:r>
              <a:rPr lang="en-US" b="1" dirty="0">
                <a:solidFill>
                  <a:srgbClr val="2E6EB7"/>
                </a:solidFill>
                <a:latin typeface="+mj-lt"/>
                <a:hlinkClick r:id="rId10">
                  <a:extLst>
                    <a:ext uri="{A12FA001-AC4F-418D-AE19-62706E023703}">
                      <ahyp:hlinkClr xmlns:ahyp="http://schemas.microsoft.com/office/drawing/2018/hyperlinkcolor" val="tx"/>
                    </a:ext>
                  </a:extLst>
                </a:hlinkClick>
              </a:rPr>
              <a:t>Video 2: Can 100% renewable energy power the world?, from </a:t>
            </a:r>
            <a:r>
              <a:rPr lang="en-US" b="1" dirty="0" err="1">
                <a:solidFill>
                  <a:srgbClr val="2E6EB7"/>
                </a:solidFill>
                <a:latin typeface="+mj-lt"/>
                <a:hlinkClick r:id="rId10">
                  <a:extLst>
                    <a:ext uri="{A12FA001-AC4F-418D-AE19-62706E023703}">
                      <ahyp:hlinkClr xmlns:ahyp="http://schemas.microsoft.com/office/drawing/2018/hyperlinkcolor" val="tx"/>
                    </a:ext>
                  </a:extLst>
                </a:hlinkClick>
              </a:rPr>
              <a:t>TedEd</a:t>
            </a:r>
            <a:endParaRPr lang="en-US" b="1" dirty="0">
              <a:solidFill>
                <a:srgbClr val="2E6EB7"/>
              </a:solidFill>
              <a:latin typeface="+mj-lt"/>
            </a:endParaRPr>
          </a:p>
        </p:txBody>
      </p:sp>
    </p:spTree>
    <p:extLst>
      <p:ext uri="{BB962C8B-B14F-4D97-AF65-F5344CB8AC3E}">
        <p14:creationId xmlns:p14="http://schemas.microsoft.com/office/powerpoint/2010/main" val="227796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Discuss</a:t>
            </a:r>
          </a:p>
        </p:txBody>
      </p:sp>
      <p:sp>
        <p:nvSpPr>
          <p:cNvPr id="10" name="TextBox 9">
            <a:extLst>
              <a:ext uri="{FF2B5EF4-FFF2-40B4-BE49-F238E27FC236}">
                <a16:creationId xmlns:a16="http://schemas.microsoft.com/office/drawing/2014/main" id="{043266FD-9C30-A5D3-1CF7-96D5ADF5E4CE}"/>
              </a:ext>
            </a:extLst>
          </p:cNvPr>
          <p:cNvSpPr txBox="1"/>
          <p:nvPr/>
        </p:nvSpPr>
        <p:spPr>
          <a:xfrm>
            <a:off x="1343932" y="2325305"/>
            <a:ext cx="9905231" cy="1550168"/>
          </a:xfrm>
          <a:prstGeom prst="rect">
            <a:avLst/>
          </a:prstGeom>
          <a:noFill/>
        </p:spPr>
        <p:txBody>
          <a:bodyPr wrap="square">
            <a:spAutoFit/>
          </a:bodyPr>
          <a:lstStyle/>
          <a:p>
            <a:pPr marL="0" lvl="0" indent="0" rtl="0">
              <a:lnSpc>
                <a:spcPct val="90000"/>
              </a:lnSpc>
              <a:spcBef>
                <a:spcPts val="1000"/>
              </a:spcBef>
              <a:spcAft>
                <a:spcPts val="0"/>
              </a:spcAft>
              <a:buClr>
                <a:srgbClr val="3F3F3F"/>
              </a:buClr>
              <a:buSzPts val="3200"/>
              <a:buNone/>
            </a:pPr>
            <a:r>
              <a:rPr lang="en-US" sz="3200" dirty="0">
                <a:latin typeface="+mn-lt"/>
                <a:ea typeface="Arial"/>
                <a:cs typeface="Arial"/>
                <a:sym typeface="Arial"/>
              </a:rPr>
              <a:t>What do you think was the main claim of each video?</a:t>
            </a:r>
            <a:br>
              <a:rPr lang="en-US" sz="3200" dirty="0">
                <a:latin typeface="+mn-lt"/>
                <a:ea typeface="Arial"/>
                <a:cs typeface="Arial"/>
                <a:sym typeface="Arial"/>
              </a:rPr>
            </a:br>
            <a:r>
              <a:rPr lang="en-US" sz="3200" dirty="0">
                <a:latin typeface="+mn-lt"/>
                <a:ea typeface="Arial"/>
                <a:cs typeface="Arial"/>
                <a:sym typeface="Arial"/>
              </a:rPr>
              <a:t> </a:t>
            </a:r>
          </a:p>
          <a:p>
            <a:pPr marL="0" lvl="0" indent="0" rtl="0">
              <a:lnSpc>
                <a:spcPct val="90000"/>
              </a:lnSpc>
              <a:spcBef>
                <a:spcPts val="1000"/>
              </a:spcBef>
              <a:spcAft>
                <a:spcPts val="0"/>
              </a:spcAft>
              <a:buClr>
                <a:srgbClr val="3F3F3F"/>
              </a:buClr>
              <a:buSzPts val="3200"/>
              <a:buNone/>
            </a:pPr>
            <a:r>
              <a:rPr lang="en-US" sz="3200" dirty="0">
                <a:latin typeface="+mn-lt"/>
                <a:ea typeface="Arial"/>
                <a:cs typeface="Arial"/>
                <a:sym typeface="Arial"/>
              </a:rPr>
              <a:t>What evidence supported each claim?</a:t>
            </a:r>
            <a:endParaRPr lang="en-US" sz="3200" dirty="0">
              <a:latin typeface="+mn-lt"/>
            </a:endParaRPr>
          </a:p>
        </p:txBody>
      </p:sp>
      <p:pic>
        <p:nvPicPr>
          <p:cNvPr id="11" name="Google Shape;772;p21" descr="Group brainstorm with solid fill">
            <a:extLst>
              <a:ext uri="{FF2B5EF4-FFF2-40B4-BE49-F238E27FC236}">
                <a16:creationId xmlns:a16="http://schemas.microsoft.com/office/drawing/2014/main" id="{4B433402-FD1B-B9EA-2856-FC9E939140F4}"/>
              </a:ext>
            </a:extLst>
          </p:cNvPr>
          <p:cNvPicPr preferRelativeResize="0"/>
          <p:nvPr/>
        </p:nvPicPr>
        <p:blipFill rotWithShape="1">
          <a:blip r:embed="rId3">
            <a:alphaModFix/>
          </a:blip>
          <a:srcRect/>
          <a:stretch/>
        </p:blipFill>
        <p:spPr>
          <a:xfrm>
            <a:off x="6296547" y="4559135"/>
            <a:ext cx="959544" cy="934308"/>
          </a:xfrm>
          <a:prstGeom prst="rect">
            <a:avLst/>
          </a:prstGeom>
          <a:noFill/>
          <a:ln>
            <a:noFill/>
          </a:ln>
        </p:spPr>
      </p:pic>
      <p:pic>
        <p:nvPicPr>
          <p:cNvPr id="12" name="Google Shape;773;p21" descr="Raised hand outline">
            <a:extLst>
              <a:ext uri="{FF2B5EF4-FFF2-40B4-BE49-F238E27FC236}">
                <a16:creationId xmlns:a16="http://schemas.microsoft.com/office/drawing/2014/main" id="{C41A8ECF-D2AA-A983-61E2-E90A53016830}"/>
              </a:ext>
            </a:extLst>
          </p:cNvPr>
          <p:cNvPicPr preferRelativeResize="0"/>
          <p:nvPr/>
        </p:nvPicPr>
        <p:blipFill rotWithShape="1">
          <a:blip r:embed="rId4">
            <a:alphaModFix/>
          </a:blip>
          <a:srcRect/>
          <a:stretch/>
        </p:blipFill>
        <p:spPr>
          <a:xfrm>
            <a:off x="9849070" y="4365404"/>
            <a:ext cx="959544" cy="855478"/>
          </a:xfrm>
          <a:prstGeom prst="rect">
            <a:avLst/>
          </a:prstGeom>
          <a:noFill/>
          <a:ln>
            <a:noFill/>
          </a:ln>
        </p:spPr>
      </p:pic>
      <p:sp>
        <p:nvSpPr>
          <p:cNvPr id="13" name="Google Shape;774;p21">
            <a:extLst>
              <a:ext uri="{FF2B5EF4-FFF2-40B4-BE49-F238E27FC236}">
                <a16:creationId xmlns:a16="http://schemas.microsoft.com/office/drawing/2014/main" id="{5C6601C3-002F-6126-E705-619F91BF0296}"/>
              </a:ext>
            </a:extLst>
          </p:cNvPr>
          <p:cNvSpPr txBox="1"/>
          <p:nvPr/>
        </p:nvSpPr>
        <p:spPr>
          <a:xfrm>
            <a:off x="5921928" y="5493443"/>
            <a:ext cx="2315770" cy="46801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3F3F3F"/>
                </a:solidFill>
                <a:latin typeface="Arial"/>
                <a:ea typeface="Arial"/>
                <a:cs typeface="Arial"/>
                <a:sym typeface="Arial"/>
              </a:rPr>
              <a:t>Talk to your partner or group.</a:t>
            </a:r>
            <a:endParaRPr sz="1400" b="0" i="0" u="none" strike="noStrike" cap="none" dirty="0">
              <a:solidFill>
                <a:srgbClr val="000000"/>
              </a:solidFill>
              <a:latin typeface="Arial"/>
              <a:ea typeface="Arial"/>
              <a:cs typeface="Arial"/>
              <a:sym typeface="Arial"/>
            </a:endParaRPr>
          </a:p>
        </p:txBody>
      </p:sp>
      <p:sp>
        <p:nvSpPr>
          <p:cNvPr id="14" name="Google Shape;775;p21">
            <a:extLst>
              <a:ext uri="{FF2B5EF4-FFF2-40B4-BE49-F238E27FC236}">
                <a16:creationId xmlns:a16="http://schemas.microsoft.com/office/drawing/2014/main" id="{7FD76AD5-F04F-B849-4EA9-D3F2E1B61DA3}"/>
              </a:ext>
            </a:extLst>
          </p:cNvPr>
          <p:cNvSpPr txBox="1"/>
          <p:nvPr/>
        </p:nvSpPr>
        <p:spPr>
          <a:xfrm>
            <a:off x="8612317" y="5299712"/>
            <a:ext cx="3433050" cy="8554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3F3F3F"/>
                </a:solidFill>
                <a:latin typeface="Arial"/>
                <a:ea typeface="Arial"/>
                <a:cs typeface="Arial"/>
                <a:sym typeface="Arial"/>
              </a:rPr>
              <a:t>When your teacher asks, raise your hand and share with the class.</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87683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Writing Your Argument Paragraph</a:t>
            </a:r>
          </a:p>
        </p:txBody>
      </p:sp>
      <p:sp>
        <p:nvSpPr>
          <p:cNvPr id="2" name="Google Shape;530;p2">
            <a:extLst>
              <a:ext uri="{FF2B5EF4-FFF2-40B4-BE49-F238E27FC236}">
                <a16:creationId xmlns:a16="http://schemas.microsoft.com/office/drawing/2014/main" id="{71DB8ED3-11A7-1F91-29AC-E9B012D1644F}"/>
              </a:ext>
            </a:extLst>
          </p:cNvPr>
          <p:cNvSpPr txBox="1"/>
          <p:nvPr/>
        </p:nvSpPr>
        <p:spPr>
          <a:xfrm>
            <a:off x="6296547" y="6161828"/>
            <a:ext cx="3129615" cy="432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Write    </a:t>
            </a:r>
            <a:r>
              <a:rPr lang="en-US" sz="2000" dirty="0">
                <a:solidFill>
                  <a:schemeClr val="tx1"/>
                </a:solidFill>
                <a:latin typeface="+mn-lt"/>
              </a:rPr>
              <a:t>|   </a:t>
            </a:r>
            <a:r>
              <a:rPr lang="en-US" sz="2000" b="0" i="0" u="none" strike="noStrike" cap="none" dirty="0">
                <a:solidFill>
                  <a:schemeClr val="tx1"/>
                </a:solidFill>
                <a:latin typeface="+mn-lt"/>
                <a:ea typeface="Arial"/>
                <a:cs typeface="Arial"/>
                <a:sym typeface="Arial"/>
              </a:rPr>
              <a:t>Listen   |   Watch    |</a:t>
            </a:r>
            <a:endParaRPr sz="1400" b="0" i="0" u="none" strike="noStrike" cap="none" dirty="0">
              <a:solidFill>
                <a:schemeClr val="tx1"/>
              </a:solidFill>
              <a:latin typeface="+mn-lt"/>
              <a:ea typeface="Arial"/>
              <a:cs typeface="Arial"/>
              <a:sym typeface="Arial"/>
            </a:endParaRPr>
          </a:p>
        </p:txBody>
      </p:sp>
      <p:pic>
        <p:nvPicPr>
          <p:cNvPr id="4" name="Graphic 3" descr="Ear outline">
            <a:extLst>
              <a:ext uri="{FF2B5EF4-FFF2-40B4-BE49-F238E27FC236}">
                <a16:creationId xmlns:a16="http://schemas.microsoft.com/office/drawing/2014/main" id="{5A2F93BF-F99E-A8DA-EEE9-4AC33CFE18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28873" y="5382810"/>
            <a:ext cx="772380" cy="772380"/>
          </a:xfrm>
          <a:prstGeom prst="rect">
            <a:avLst/>
          </a:prstGeom>
        </p:spPr>
      </p:pic>
      <p:pic>
        <p:nvPicPr>
          <p:cNvPr id="5" name="Graphic 4" descr="Eyes with solid fill">
            <a:extLst>
              <a:ext uri="{FF2B5EF4-FFF2-40B4-BE49-F238E27FC236}">
                <a16:creationId xmlns:a16="http://schemas.microsoft.com/office/drawing/2014/main" id="{F72A2482-1B63-D7AC-55FC-E11B3341D7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94468" y="5470996"/>
            <a:ext cx="684194" cy="684194"/>
          </a:xfrm>
          <a:prstGeom prst="rect">
            <a:avLst/>
          </a:prstGeom>
        </p:spPr>
      </p:pic>
      <p:pic>
        <p:nvPicPr>
          <p:cNvPr id="6" name="Google Shape;759;p20" descr="Clipboard with solid fill">
            <a:extLst>
              <a:ext uri="{FF2B5EF4-FFF2-40B4-BE49-F238E27FC236}">
                <a16:creationId xmlns:a16="http://schemas.microsoft.com/office/drawing/2014/main" id="{3095B952-1D9D-2D7D-3BB3-DDEA788F09BF}"/>
              </a:ext>
            </a:extLst>
          </p:cNvPr>
          <p:cNvPicPr preferRelativeResize="0"/>
          <p:nvPr/>
        </p:nvPicPr>
        <p:blipFill rotWithShape="1">
          <a:blip r:embed="rId7">
            <a:alphaModFix/>
          </a:blip>
          <a:srcRect/>
          <a:stretch/>
        </p:blipFill>
        <p:spPr>
          <a:xfrm>
            <a:off x="6289231" y="5490738"/>
            <a:ext cx="599959" cy="610005"/>
          </a:xfrm>
          <a:prstGeom prst="rect">
            <a:avLst/>
          </a:prstGeom>
          <a:noFill/>
          <a:ln>
            <a:noFill/>
          </a:ln>
        </p:spPr>
      </p:pic>
      <p:sp>
        <p:nvSpPr>
          <p:cNvPr id="7" name="Google Shape;761;p20">
            <a:extLst>
              <a:ext uri="{FF2B5EF4-FFF2-40B4-BE49-F238E27FC236}">
                <a16:creationId xmlns:a16="http://schemas.microsoft.com/office/drawing/2014/main" id="{911A26CE-68A1-78DC-D836-74B05710552A}"/>
              </a:ext>
            </a:extLst>
          </p:cNvPr>
          <p:cNvSpPr txBox="1"/>
          <p:nvPr/>
        </p:nvSpPr>
        <p:spPr>
          <a:xfrm>
            <a:off x="9590730" y="5899837"/>
            <a:ext cx="2412503" cy="6939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Ask the teacher </a:t>
            </a:r>
            <a:endParaRPr sz="2000" b="0" i="0" u="none" strike="noStrike" cap="none" dirty="0">
              <a:solidFill>
                <a:schemeClr val="tx1"/>
              </a:solidFill>
              <a:latin typeface="+mn-lt"/>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if you have a question.</a:t>
            </a:r>
            <a:endParaRPr sz="2000" b="0" i="0" u="none" strike="noStrike" cap="none" dirty="0">
              <a:solidFill>
                <a:schemeClr val="tx1"/>
              </a:solidFill>
              <a:latin typeface="+mn-lt"/>
              <a:ea typeface="Arial"/>
              <a:cs typeface="Arial"/>
              <a:sym typeface="Arial"/>
            </a:endParaRPr>
          </a:p>
        </p:txBody>
      </p:sp>
      <p:pic>
        <p:nvPicPr>
          <p:cNvPr id="8" name="Google Shape;762;p20" descr="Questions outline">
            <a:extLst>
              <a:ext uri="{FF2B5EF4-FFF2-40B4-BE49-F238E27FC236}">
                <a16:creationId xmlns:a16="http://schemas.microsoft.com/office/drawing/2014/main" id="{4F0D0D65-EE9D-8153-3E03-461BF7C83151}"/>
              </a:ext>
            </a:extLst>
          </p:cNvPr>
          <p:cNvPicPr preferRelativeResize="0"/>
          <p:nvPr/>
        </p:nvPicPr>
        <p:blipFill rotWithShape="1">
          <a:blip r:embed="rId8">
            <a:alphaModFix/>
          </a:blip>
          <a:srcRect/>
          <a:stretch/>
        </p:blipFill>
        <p:spPr>
          <a:xfrm>
            <a:off x="10298633" y="5205846"/>
            <a:ext cx="646008" cy="693991"/>
          </a:xfrm>
          <a:prstGeom prst="rect">
            <a:avLst/>
          </a:prstGeom>
          <a:noFill/>
          <a:ln>
            <a:noFill/>
          </a:ln>
        </p:spPr>
      </p:pic>
      <p:sp>
        <p:nvSpPr>
          <p:cNvPr id="9" name="Google Shape;781;p22">
            <a:extLst>
              <a:ext uri="{FF2B5EF4-FFF2-40B4-BE49-F238E27FC236}">
                <a16:creationId xmlns:a16="http://schemas.microsoft.com/office/drawing/2014/main" id="{64433151-71A7-2478-61DA-F04FCEFF0DD2}"/>
              </a:ext>
            </a:extLst>
          </p:cNvPr>
          <p:cNvSpPr txBox="1">
            <a:spLocks/>
          </p:cNvSpPr>
          <p:nvPr/>
        </p:nvSpPr>
        <p:spPr>
          <a:xfrm>
            <a:off x="952500" y="1790245"/>
            <a:ext cx="10229850" cy="1638755"/>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800"/>
              </a:spcAft>
              <a:buClr>
                <a:srgbClr val="3F3F3F"/>
              </a:buClr>
              <a:buSzPts val="2400"/>
              <a:buNone/>
            </a:pPr>
            <a:r>
              <a:rPr lang="en-US" dirty="0"/>
              <a:t>Now, you will have the opportunity to try your hand at writing an argument paragraph. </a:t>
            </a:r>
          </a:p>
          <a:p>
            <a:pPr marL="0" indent="0">
              <a:buClr>
                <a:srgbClr val="3F3F3F"/>
              </a:buClr>
              <a:buSzPts val="2400"/>
              <a:buNone/>
            </a:pPr>
            <a:r>
              <a:rPr lang="en-US" dirty="0"/>
              <a:t>On page 2 of your worksheet, you will find instructions, sentence starters, and a copy of the mentor paragraph found on the next slide to support you. Please also use the first page to pull your wording of evidence and claims from the video.</a:t>
            </a:r>
          </a:p>
        </p:txBody>
      </p:sp>
    </p:spTree>
    <p:extLst>
      <p:ext uri="{BB962C8B-B14F-4D97-AF65-F5344CB8AC3E}">
        <p14:creationId xmlns:p14="http://schemas.microsoft.com/office/powerpoint/2010/main" val="1865805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Writing Your Argument Paragraph</a:t>
            </a:r>
          </a:p>
        </p:txBody>
      </p:sp>
      <p:sp>
        <p:nvSpPr>
          <p:cNvPr id="2" name="Google Shape;530;p2">
            <a:extLst>
              <a:ext uri="{FF2B5EF4-FFF2-40B4-BE49-F238E27FC236}">
                <a16:creationId xmlns:a16="http://schemas.microsoft.com/office/drawing/2014/main" id="{71DB8ED3-11A7-1F91-29AC-E9B012D1644F}"/>
              </a:ext>
            </a:extLst>
          </p:cNvPr>
          <p:cNvSpPr txBox="1"/>
          <p:nvPr/>
        </p:nvSpPr>
        <p:spPr>
          <a:xfrm>
            <a:off x="6296547" y="6161828"/>
            <a:ext cx="3129615" cy="432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Write    </a:t>
            </a:r>
            <a:r>
              <a:rPr lang="en-US" sz="2000" dirty="0">
                <a:solidFill>
                  <a:schemeClr val="tx1"/>
                </a:solidFill>
                <a:latin typeface="+mn-lt"/>
              </a:rPr>
              <a:t>|   </a:t>
            </a:r>
            <a:r>
              <a:rPr lang="en-US" sz="2000" b="0" i="0" u="none" strike="noStrike" cap="none" dirty="0">
                <a:solidFill>
                  <a:schemeClr val="tx1"/>
                </a:solidFill>
                <a:latin typeface="+mn-lt"/>
                <a:ea typeface="Arial"/>
                <a:cs typeface="Arial"/>
                <a:sym typeface="Arial"/>
              </a:rPr>
              <a:t>Listen   |   Watch    |</a:t>
            </a:r>
            <a:endParaRPr sz="1400" b="0" i="0" u="none" strike="noStrike" cap="none" dirty="0">
              <a:solidFill>
                <a:schemeClr val="tx1"/>
              </a:solidFill>
              <a:latin typeface="+mn-lt"/>
              <a:ea typeface="Arial"/>
              <a:cs typeface="Arial"/>
              <a:sym typeface="Arial"/>
            </a:endParaRPr>
          </a:p>
        </p:txBody>
      </p:sp>
      <p:pic>
        <p:nvPicPr>
          <p:cNvPr id="4" name="Graphic 3" descr="Ear outline">
            <a:extLst>
              <a:ext uri="{FF2B5EF4-FFF2-40B4-BE49-F238E27FC236}">
                <a16:creationId xmlns:a16="http://schemas.microsoft.com/office/drawing/2014/main" id="{5A2F93BF-F99E-A8DA-EEE9-4AC33CFE18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28873" y="5382810"/>
            <a:ext cx="772380" cy="772380"/>
          </a:xfrm>
          <a:prstGeom prst="rect">
            <a:avLst/>
          </a:prstGeom>
        </p:spPr>
      </p:pic>
      <p:pic>
        <p:nvPicPr>
          <p:cNvPr id="5" name="Graphic 4" descr="Eyes with solid fill">
            <a:extLst>
              <a:ext uri="{FF2B5EF4-FFF2-40B4-BE49-F238E27FC236}">
                <a16:creationId xmlns:a16="http://schemas.microsoft.com/office/drawing/2014/main" id="{F72A2482-1B63-D7AC-55FC-E11B3341D7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94468" y="5470996"/>
            <a:ext cx="684194" cy="684194"/>
          </a:xfrm>
          <a:prstGeom prst="rect">
            <a:avLst/>
          </a:prstGeom>
        </p:spPr>
      </p:pic>
      <p:pic>
        <p:nvPicPr>
          <p:cNvPr id="6" name="Google Shape;759;p20" descr="Clipboard with solid fill">
            <a:extLst>
              <a:ext uri="{FF2B5EF4-FFF2-40B4-BE49-F238E27FC236}">
                <a16:creationId xmlns:a16="http://schemas.microsoft.com/office/drawing/2014/main" id="{3095B952-1D9D-2D7D-3BB3-DDEA788F09BF}"/>
              </a:ext>
            </a:extLst>
          </p:cNvPr>
          <p:cNvPicPr preferRelativeResize="0"/>
          <p:nvPr/>
        </p:nvPicPr>
        <p:blipFill rotWithShape="1">
          <a:blip r:embed="rId7">
            <a:alphaModFix/>
          </a:blip>
          <a:srcRect/>
          <a:stretch/>
        </p:blipFill>
        <p:spPr>
          <a:xfrm>
            <a:off x="6289231" y="5490738"/>
            <a:ext cx="599959" cy="610005"/>
          </a:xfrm>
          <a:prstGeom prst="rect">
            <a:avLst/>
          </a:prstGeom>
          <a:noFill/>
          <a:ln>
            <a:noFill/>
          </a:ln>
        </p:spPr>
      </p:pic>
      <p:sp>
        <p:nvSpPr>
          <p:cNvPr id="7" name="Google Shape;761;p20">
            <a:extLst>
              <a:ext uri="{FF2B5EF4-FFF2-40B4-BE49-F238E27FC236}">
                <a16:creationId xmlns:a16="http://schemas.microsoft.com/office/drawing/2014/main" id="{911A26CE-68A1-78DC-D836-74B05710552A}"/>
              </a:ext>
            </a:extLst>
          </p:cNvPr>
          <p:cNvSpPr txBox="1"/>
          <p:nvPr/>
        </p:nvSpPr>
        <p:spPr>
          <a:xfrm>
            <a:off x="9590730" y="5899837"/>
            <a:ext cx="2412503" cy="6939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Ask the teacher </a:t>
            </a:r>
            <a:endParaRPr sz="2000" b="0" i="0" u="none" strike="noStrike" cap="none" dirty="0">
              <a:solidFill>
                <a:schemeClr val="tx1"/>
              </a:solidFill>
              <a:latin typeface="+mn-lt"/>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if you have a question.</a:t>
            </a:r>
            <a:endParaRPr sz="2000" b="0" i="0" u="none" strike="noStrike" cap="none" dirty="0">
              <a:solidFill>
                <a:schemeClr val="tx1"/>
              </a:solidFill>
              <a:latin typeface="+mn-lt"/>
              <a:ea typeface="Arial"/>
              <a:cs typeface="Arial"/>
              <a:sym typeface="Arial"/>
            </a:endParaRPr>
          </a:p>
        </p:txBody>
      </p:sp>
      <p:sp>
        <p:nvSpPr>
          <p:cNvPr id="9" name="Rectangle 8">
            <a:extLst>
              <a:ext uri="{FF2B5EF4-FFF2-40B4-BE49-F238E27FC236}">
                <a16:creationId xmlns:a16="http://schemas.microsoft.com/office/drawing/2014/main" id="{8A705D9A-2341-4507-1C08-30EBDBD09094}"/>
              </a:ext>
            </a:extLst>
          </p:cNvPr>
          <p:cNvSpPr/>
          <p:nvPr/>
        </p:nvSpPr>
        <p:spPr>
          <a:xfrm>
            <a:off x="432000" y="1409700"/>
            <a:ext cx="4537260" cy="4691043"/>
          </a:xfrm>
          <a:prstGeom prst="rect">
            <a:avLst/>
          </a:prstGeom>
          <a:solidFill>
            <a:schemeClr val="bg2"/>
          </a:solidFill>
          <a:ln w="38100">
            <a:solidFill>
              <a:srgbClr val="2734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oogle Shape;762;p20" descr="Questions outline">
            <a:extLst>
              <a:ext uri="{FF2B5EF4-FFF2-40B4-BE49-F238E27FC236}">
                <a16:creationId xmlns:a16="http://schemas.microsoft.com/office/drawing/2014/main" id="{4F0D0D65-EE9D-8153-3E03-461BF7C83151}"/>
              </a:ext>
            </a:extLst>
          </p:cNvPr>
          <p:cNvPicPr preferRelativeResize="0"/>
          <p:nvPr/>
        </p:nvPicPr>
        <p:blipFill rotWithShape="1">
          <a:blip r:embed="rId8">
            <a:alphaModFix/>
          </a:blip>
          <a:srcRect/>
          <a:stretch/>
        </p:blipFill>
        <p:spPr>
          <a:xfrm>
            <a:off x="10298633" y="5205846"/>
            <a:ext cx="646008" cy="693991"/>
          </a:xfrm>
          <a:prstGeom prst="rect">
            <a:avLst/>
          </a:prstGeom>
          <a:noFill/>
          <a:ln>
            <a:noFill/>
          </a:ln>
        </p:spPr>
      </p:pic>
      <p:sp>
        <p:nvSpPr>
          <p:cNvPr id="15" name="Google Shape;784;p22">
            <a:extLst>
              <a:ext uri="{FF2B5EF4-FFF2-40B4-BE49-F238E27FC236}">
                <a16:creationId xmlns:a16="http://schemas.microsoft.com/office/drawing/2014/main" id="{7CD42410-11CD-D78A-094B-7DF3C1DC7083}"/>
              </a:ext>
            </a:extLst>
          </p:cNvPr>
          <p:cNvSpPr txBox="1"/>
          <p:nvPr/>
        </p:nvSpPr>
        <p:spPr>
          <a:xfrm>
            <a:off x="5637595" y="1598815"/>
            <a:ext cx="5910374" cy="336452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800" b="1" i="0" u="none" strike="noStrike" cap="none" dirty="0">
                <a:solidFill>
                  <a:srgbClr val="000000"/>
                </a:solidFill>
                <a:latin typeface="+mj-lt"/>
                <a:ea typeface="Arial"/>
                <a:cs typeface="Arial"/>
                <a:sym typeface="Arial"/>
              </a:rPr>
              <a:t>Mentor Text </a:t>
            </a:r>
            <a:endParaRPr sz="1800" b="1" i="0" u="none" strike="noStrike" cap="none" dirty="0">
              <a:solidFill>
                <a:schemeClr val="dk1"/>
              </a:solidFill>
              <a:latin typeface="+mj-lt"/>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br>
              <a:rPr lang="en-US" sz="1200" i="0" u="none" strike="noStrike" cap="none" dirty="0">
                <a:solidFill>
                  <a:schemeClr val="dk1"/>
                </a:solidFill>
                <a:latin typeface="+mn-lt"/>
                <a:ea typeface="Arial"/>
                <a:cs typeface="Arial"/>
                <a:sym typeface="Arial"/>
              </a:rPr>
            </a:br>
            <a:r>
              <a:rPr lang="en-US" sz="2000" i="0" u="none" strike="noStrike" cap="none" dirty="0">
                <a:solidFill>
                  <a:srgbClr val="000000"/>
                </a:solidFill>
                <a:latin typeface="+mn-lt"/>
                <a:ea typeface="Arial"/>
                <a:cs typeface="Arial"/>
                <a:sym typeface="Arial"/>
              </a:rPr>
              <a:t>Renewable energy is currently a good alternative to nonrenewable energy because, as the </a:t>
            </a:r>
            <a:r>
              <a:rPr lang="en-US" sz="2000" i="0" u="none" strike="noStrike" cap="none" dirty="0" err="1">
                <a:solidFill>
                  <a:srgbClr val="000000"/>
                </a:solidFill>
                <a:latin typeface="+mn-lt"/>
                <a:ea typeface="Arial"/>
                <a:cs typeface="Arial"/>
                <a:sym typeface="Arial"/>
              </a:rPr>
              <a:t>TedEd</a:t>
            </a:r>
            <a:r>
              <a:rPr lang="en-US" sz="2000" i="0" u="none" strike="noStrike" cap="none" dirty="0">
                <a:solidFill>
                  <a:srgbClr val="000000"/>
                </a:solidFill>
                <a:latin typeface="+mn-lt"/>
                <a:ea typeface="Arial"/>
                <a:cs typeface="Arial"/>
                <a:sym typeface="Arial"/>
              </a:rPr>
              <a:t> video discusses, we are making ample scientific progress toward efficiency of renewable energy sources. Evidence from the </a:t>
            </a:r>
            <a:r>
              <a:rPr lang="en-US" sz="2000" i="0" u="none" strike="noStrike" cap="none" dirty="0" err="1">
                <a:solidFill>
                  <a:srgbClr val="000000"/>
                </a:solidFill>
                <a:latin typeface="+mn-lt"/>
                <a:ea typeface="Arial"/>
                <a:cs typeface="Arial"/>
                <a:sym typeface="Arial"/>
              </a:rPr>
              <a:t>TedEd</a:t>
            </a:r>
            <a:r>
              <a:rPr lang="en-US" sz="2000" i="0" u="none" strike="noStrike" cap="none" dirty="0">
                <a:solidFill>
                  <a:srgbClr val="000000"/>
                </a:solidFill>
                <a:latin typeface="+mn-lt"/>
                <a:ea typeface="Arial"/>
                <a:cs typeface="Arial"/>
                <a:sym typeface="Arial"/>
              </a:rPr>
              <a:t> video that supports this claim is that solar energy is being converted into chemical energy in labs. The </a:t>
            </a:r>
            <a:r>
              <a:rPr lang="en-US" sz="2000" i="0" u="none" strike="noStrike" cap="none" dirty="0" err="1">
                <a:solidFill>
                  <a:srgbClr val="000000"/>
                </a:solidFill>
                <a:latin typeface="+mn-lt"/>
                <a:ea typeface="Arial"/>
                <a:cs typeface="Arial"/>
                <a:sym typeface="Arial"/>
              </a:rPr>
              <a:t>TedEd</a:t>
            </a:r>
            <a:r>
              <a:rPr lang="en-US" sz="2000" i="0" u="none" strike="noStrike" cap="none" dirty="0">
                <a:solidFill>
                  <a:srgbClr val="000000"/>
                </a:solidFill>
                <a:latin typeface="+mn-lt"/>
                <a:ea typeface="Arial"/>
                <a:cs typeface="Arial"/>
                <a:sym typeface="Arial"/>
              </a:rPr>
              <a:t> video presents stronger evidence because it shows a balanced perspective of the current limitations of renewables alongside the progress being made.</a:t>
            </a:r>
            <a:endParaRPr i="0" u="none" strike="noStrike" cap="none" dirty="0">
              <a:solidFill>
                <a:schemeClr val="dk1"/>
              </a:solidFill>
              <a:latin typeface="+mn-lt"/>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br>
              <a:rPr lang="en-US" sz="1200" i="0" u="none" strike="noStrike" cap="none" dirty="0">
                <a:solidFill>
                  <a:schemeClr val="dk1"/>
                </a:solidFill>
                <a:latin typeface="+mn-lt"/>
                <a:ea typeface="Arial"/>
                <a:cs typeface="Arial"/>
                <a:sym typeface="Arial"/>
              </a:rPr>
            </a:br>
            <a:endParaRPr sz="1200" i="0" u="none" strike="noStrike" cap="none" dirty="0">
              <a:solidFill>
                <a:srgbClr val="3F3F3F"/>
              </a:solidFill>
              <a:latin typeface="+mn-lt"/>
              <a:ea typeface="Arial"/>
              <a:cs typeface="Arial"/>
              <a:sym typeface="Arial"/>
            </a:endParaRPr>
          </a:p>
        </p:txBody>
      </p:sp>
      <p:sp>
        <p:nvSpPr>
          <p:cNvPr id="16" name="Google Shape;785;p22">
            <a:extLst>
              <a:ext uri="{FF2B5EF4-FFF2-40B4-BE49-F238E27FC236}">
                <a16:creationId xmlns:a16="http://schemas.microsoft.com/office/drawing/2014/main" id="{91EB4C67-45CD-88BC-2AA7-762C24EB9D08}"/>
              </a:ext>
            </a:extLst>
          </p:cNvPr>
          <p:cNvSpPr txBox="1"/>
          <p:nvPr/>
        </p:nvSpPr>
        <p:spPr>
          <a:xfrm>
            <a:off x="728584" y="1643571"/>
            <a:ext cx="4109076" cy="445717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800" b="1" i="0" u="none" strike="noStrike" cap="none" dirty="0">
                <a:solidFill>
                  <a:schemeClr val="tx1"/>
                </a:solidFill>
                <a:latin typeface="+mj-lt"/>
                <a:ea typeface="Arial"/>
                <a:cs typeface="Arial"/>
                <a:sym typeface="Arial"/>
              </a:rPr>
              <a:t>What is a mentor text?</a:t>
            </a:r>
            <a:endParaRPr sz="2400" b="0" i="0" u="none" strike="noStrike" cap="none" dirty="0">
              <a:solidFill>
                <a:schemeClr val="tx1"/>
              </a:solidFill>
              <a:latin typeface="+mj-lt"/>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2000" b="0" i="0" u="none" strike="noStrike" cap="none" dirty="0">
              <a:solidFill>
                <a:schemeClr val="tx1"/>
              </a:solidFill>
              <a:latin typeface="+mn-lt"/>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2000" b="0" i="0" u="none" strike="noStrike" cap="none" dirty="0">
                <a:solidFill>
                  <a:schemeClr val="tx1"/>
                </a:solidFill>
                <a:latin typeface="+mn-lt"/>
                <a:ea typeface="Arial"/>
                <a:cs typeface="Arial"/>
                <a:sym typeface="Arial"/>
              </a:rPr>
              <a:t>A mentor text is an example response to the prompt you are asked to write. </a:t>
            </a:r>
            <a:endParaRPr sz="1800" b="0" i="0" u="none" strike="noStrike" cap="none" dirty="0">
              <a:solidFill>
                <a:schemeClr val="tx1"/>
              </a:solidFill>
              <a:latin typeface="+mn-lt"/>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2000" b="0" i="0" u="none" strike="noStrike" cap="none" dirty="0">
              <a:solidFill>
                <a:schemeClr val="tx1"/>
              </a:solidFill>
              <a:latin typeface="+mn-lt"/>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2000" b="0" i="0" u="none" strike="noStrike" cap="none" dirty="0">
                <a:solidFill>
                  <a:schemeClr val="tx1"/>
                </a:solidFill>
                <a:latin typeface="+mn-lt"/>
                <a:ea typeface="Arial"/>
                <a:cs typeface="Arial"/>
                <a:sym typeface="Arial"/>
              </a:rPr>
              <a:t>You </a:t>
            </a:r>
            <a:r>
              <a:rPr lang="en-US" sz="2000" b="1" i="0" u="none" strike="noStrike" cap="none" dirty="0">
                <a:solidFill>
                  <a:schemeClr val="tx1"/>
                </a:solidFill>
                <a:latin typeface="+mn-lt"/>
                <a:ea typeface="Arial"/>
                <a:cs typeface="Arial"/>
                <a:sym typeface="Arial"/>
              </a:rPr>
              <a:t>should</a:t>
            </a:r>
            <a:r>
              <a:rPr lang="en-US" sz="2000" b="0" i="0" u="none" strike="noStrike" cap="none" dirty="0">
                <a:solidFill>
                  <a:schemeClr val="tx1"/>
                </a:solidFill>
                <a:latin typeface="+mn-lt"/>
                <a:ea typeface="Arial"/>
                <a:cs typeface="Arial"/>
                <a:sym typeface="Arial"/>
              </a:rPr>
              <a:t> aim for your response to have a similar word count, style, grammar, and tone as the mentor text.</a:t>
            </a:r>
            <a:endParaRPr sz="1800" b="0" i="0" u="none" strike="noStrike" cap="none" dirty="0">
              <a:solidFill>
                <a:schemeClr val="tx1"/>
              </a:solidFill>
              <a:latin typeface="+mn-lt"/>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2000" b="0" i="0" u="none" strike="noStrike" cap="none" dirty="0">
              <a:solidFill>
                <a:schemeClr val="tx1"/>
              </a:solidFill>
              <a:latin typeface="+mn-lt"/>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2000" b="0" i="0" u="none" strike="noStrike" cap="none" dirty="0">
                <a:solidFill>
                  <a:schemeClr val="tx1"/>
                </a:solidFill>
                <a:latin typeface="+mn-lt"/>
                <a:ea typeface="Arial"/>
                <a:cs typeface="Arial"/>
                <a:sym typeface="Arial"/>
              </a:rPr>
              <a:t>You </a:t>
            </a:r>
            <a:r>
              <a:rPr lang="en-US" sz="2000" b="1" i="0" u="none" strike="noStrike" cap="none" dirty="0">
                <a:solidFill>
                  <a:schemeClr val="tx1"/>
                </a:solidFill>
                <a:latin typeface="+mn-lt"/>
                <a:ea typeface="Arial"/>
                <a:cs typeface="Arial"/>
                <a:sym typeface="Arial"/>
              </a:rPr>
              <a:t>should not</a:t>
            </a:r>
            <a:r>
              <a:rPr lang="en-US" sz="2000" b="0" i="0" u="none" strike="noStrike" cap="none" dirty="0">
                <a:solidFill>
                  <a:schemeClr val="tx1"/>
                </a:solidFill>
                <a:latin typeface="+mn-lt"/>
                <a:ea typeface="Arial"/>
                <a:cs typeface="Arial"/>
                <a:sym typeface="Arial"/>
              </a:rPr>
              <a:t> aim to copy the ideas or the content of the mentor text. The ideas and content you write should reflect </a:t>
            </a:r>
            <a:r>
              <a:rPr lang="en-US" sz="2000" b="1" i="0" u="none" strike="noStrike" cap="none" dirty="0">
                <a:solidFill>
                  <a:schemeClr val="tx1"/>
                </a:solidFill>
                <a:latin typeface="+mn-lt"/>
                <a:ea typeface="Arial"/>
                <a:cs typeface="Arial"/>
                <a:sym typeface="Arial"/>
              </a:rPr>
              <a:t>your own stance on the issue.</a:t>
            </a:r>
            <a:endParaRPr sz="2000" b="1" i="0" u="none" strike="noStrike" cap="none" dirty="0">
              <a:solidFill>
                <a:schemeClr val="tx1"/>
              </a:solidFill>
              <a:latin typeface="+mn-lt"/>
              <a:ea typeface="Arial"/>
              <a:cs typeface="Arial"/>
              <a:sym typeface="Arial"/>
            </a:endParaRPr>
          </a:p>
        </p:txBody>
      </p:sp>
    </p:spTree>
    <p:extLst>
      <p:ext uri="{BB962C8B-B14F-4D97-AF65-F5344CB8AC3E}">
        <p14:creationId xmlns:p14="http://schemas.microsoft.com/office/powerpoint/2010/main" val="2281613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Reflection	</a:t>
            </a:r>
          </a:p>
        </p:txBody>
      </p:sp>
      <p:sp>
        <p:nvSpPr>
          <p:cNvPr id="2" name="Google Shape;530;p2">
            <a:extLst>
              <a:ext uri="{FF2B5EF4-FFF2-40B4-BE49-F238E27FC236}">
                <a16:creationId xmlns:a16="http://schemas.microsoft.com/office/drawing/2014/main" id="{71DB8ED3-11A7-1F91-29AC-E9B012D1644F}"/>
              </a:ext>
            </a:extLst>
          </p:cNvPr>
          <p:cNvSpPr txBox="1"/>
          <p:nvPr/>
        </p:nvSpPr>
        <p:spPr>
          <a:xfrm>
            <a:off x="7242487" y="6161828"/>
            <a:ext cx="2153770" cy="432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Listen   |   Think    |</a:t>
            </a:r>
            <a:endParaRPr sz="1400" b="0" i="0" u="none" strike="noStrike" cap="none" dirty="0">
              <a:solidFill>
                <a:schemeClr val="tx1"/>
              </a:solidFill>
              <a:latin typeface="+mn-lt"/>
              <a:ea typeface="Arial"/>
              <a:cs typeface="Arial"/>
              <a:sym typeface="Arial"/>
            </a:endParaRPr>
          </a:p>
        </p:txBody>
      </p:sp>
      <p:pic>
        <p:nvPicPr>
          <p:cNvPr id="4" name="Graphic 3" descr="Ear outline">
            <a:extLst>
              <a:ext uri="{FF2B5EF4-FFF2-40B4-BE49-F238E27FC236}">
                <a16:creationId xmlns:a16="http://schemas.microsoft.com/office/drawing/2014/main" id="{5A2F93BF-F99E-A8DA-EEE9-4AC33CFE18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28873" y="5382810"/>
            <a:ext cx="772380" cy="772380"/>
          </a:xfrm>
          <a:prstGeom prst="rect">
            <a:avLst/>
          </a:prstGeom>
        </p:spPr>
      </p:pic>
      <p:sp>
        <p:nvSpPr>
          <p:cNvPr id="7" name="Google Shape;761;p20">
            <a:extLst>
              <a:ext uri="{FF2B5EF4-FFF2-40B4-BE49-F238E27FC236}">
                <a16:creationId xmlns:a16="http://schemas.microsoft.com/office/drawing/2014/main" id="{911A26CE-68A1-78DC-D836-74B05710552A}"/>
              </a:ext>
            </a:extLst>
          </p:cNvPr>
          <p:cNvSpPr txBox="1"/>
          <p:nvPr/>
        </p:nvSpPr>
        <p:spPr>
          <a:xfrm>
            <a:off x="9590730" y="5899837"/>
            <a:ext cx="2412503" cy="6939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Ask the teacher </a:t>
            </a:r>
            <a:endParaRPr sz="2000" b="0" i="0" u="none" strike="noStrike" cap="none" dirty="0">
              <a:solidFill>
                <a:schemeClr val="tx1"/>
              </a:solidFill>
              <a:latin typeface="+mn-lt"/>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if you have a question.</a:t>
            </a:r>
            <a:endParaRPr sz="2000" b="0" i="0" u="none" strike="noStrike" cap="none" dirty="0">
              <a:solidFill>
                <a:schemeClr val="tx1"/>
              </a:solidFill>
              <a:latin typeface="+mn-lt"/>
              <a:ea typeface="Arial"/>
              <a:cs typeface="Arial"/>
              <a:sym typeface="Arial"/>
            </a:endParaRPr>
          </a:p>
        </p:txBody>
      </p:sp>
      <p:pic>
        <p:nvPicPr>
          <p:cNvPr id="8" name="Google Shape;762;p20" descr="Questions outline">
            <a:extLst>
              <a:ext uri="{FF2B5EF4-FFF2-40B4-BE49-F238E27FC236}">
                <a16:creationId xmlns:a16="http://schemas.microsoft.com/office/drawing/2014/main" id="{4F0D0D65-EE9D-8153-3E03-461BF7C83151}"/>
              </a:ext>
            </a:extLst>
          </p:cNvPr>
          <p:cNvPicPr preferRelativeResize="0"/>
          <p:nvPr/>
        </p:nvPicPr>
        <p:blipFill rotWithShape="1">
          <a:blip r:embed="rId5">
            <a:alphaModFix/>
          </a:blip>
          <a:srcRect/>
          <a:stretch/>
        </p:blipFill>
        <p:spPr>
          <a:xfrm>
            <a:off x="10298633" y="5205846"/>
            <a:ext cx="646008" cy="693991"/>
          </a:xfrm>
          <a:prstGeom prst="rect">
            <a:avLst/>
          </a:prstGeom>
          <a:noFill/>
          <a:ln>
            <a:noFill/>
          </a:ln>
        </p:spPr>
      </p:pic>
      <p:pic>
        <p:nvPicPr>
          <p:cNvPr id="10" name="Graphic 9" descr="Idea outline">
            <a:extLst>
              <a:ext uri="{FF2B5EF4-FFF2-40B4-BE49-F238E27FC236}">
                <a16:creationId xmlns:a16="http://schemas.microsoft.com/office/drawing/2014/main" id="{2665F1D6-F03F-0E01-9C8F-9A63EEF9F6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85543" y="5448061"/>
            <a:ext cx="693991" cy="693991"/>
          </a:xfrm>
          <a:prstGeom prst="rect">
            <a:avLst/>
          </a:prstGeom>
        </p:spPr>
      </p:pic>
      <p:sp>
        <p:nvSpPr>
          <p:cNvPr id="11" name="Google Shape;796;p23">
            <a:extLst>
              <a:ext uri="{FF2B5EF4-FFF2-40B4-BE49-F238E27FC236}">
                <a16:creationId xmlns:a16="http://schemas.microsoft.com/office/drawing/2014/main" id="{709CA7B5-5DC6-9999-EEC3-3B9A065A0442}"/>
              </a:ext>
            </a:extLst>
          </p:cNvPr>
          <p:cNvSpPr txBox="1">
            <a:spLocks/>
          </p:cNvSpPr>
          <p:nvPr/>
        </p:nvSpPr>
        <p:spPr>
          <a:xfrm>
            <a:off x="432000" y="1475190"/>
            <a:ext cx="11340000" cy="4680000"/>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3F3F3F"/>
              </a:buClr>
              <a:buSzPts val="2800"/>
              <a:buNone/>
            </a:pPr>
            <a:r>
              <a:rPr lang="en-US" sz="3200" dirty="0"/>
              <a:t>Can you:</a:t>
            </a:r>
          </a:p>
          <a:p>
            <a:pPr marL="914400" lvl="1" indent="-276225">
              <a:buClr>
                <a:srgbClr val="3F3F3F"/>
              </a:buClr>
              <a:buSzPts val="2800"/>
            </a:pPr>
            <a:r>
              <a:rPr lang="en-US" sz="3200" dirty="0"/>
              <a:t>Define </a:t>
            </a:r>
            <a:r>
              <a:rPr lang="en-US" sz="3200" b="1" dirty="0"/>
              <a:t>natural resources?</a:t>
            </a:r>
            <a:endParaRPr lang="en-US" sz="2800" dirty="0"/>
          </a:p>
          <a:p>
            <a:pPr marL="914400" lvl="1" indent="-276225">
              <a:buClr>
                <a:srgbClr val="3F3F3F"/>
              </a:buClr>
              <a:buSzPts val="2800"/>
            </a:pPr>
            <a:r>
              <a:rPr lang="en-US" sz="3200" dirty="0"/>
              <a:t>Define </a:t>
            </a:r>
            <a:r>
              <a:rPr lang="en-US" sz="3200" b="1" dirty="0"/>
              <a:t>renewable</a:t>
            </a:r>
            <a:r>
              <a:rPr lang="en-US" sz="3200" dirty="0"/>
              <a:t> and </a:t>
            </a:r>
            <a:r>
              <a:rPr lang="en-US" sz="3200" b="1" dirty="0"/>
              <a:t>nonrenewable resources?</a:t>
            </a:r>
            <a:endParaRPr lang="en-US" sz="2800" dirty="0"/>
          </a:p>
          <a:p>
            <a:pPr marL="914400" lvl="1" indent="-276225">
              <a:buClr>
                <a:srgbClr val="3F3F3F"/>
              </a:buClr>
              <a:buSzPts val="2800"/>
            </a:pPr>
            <a:r>
              <a:rPr lang="en-US" sz="3200" dirty="0"/>
              <a:t>Provide at least three examples of </a:t>
            </a:r>
            <a:r>
              <a:rPr lang="en-US" sz="3200" b="1" dirty="0"/>
              <a:t>renewable</a:t>
            </a:r>
            <a:r>
              <a:rPr lang="en-US" sz="3200" dirty="0"/>
              <a:t> and </a:t>
            </a:r>
            <a:r>
              <a:rPr lang="en-US" sz="3200" b="1" dirty="0"/>
              <a:t>nonrenewable resources?</a:t>
            </a:r>
            <a:endParaRPr lang="en-US" sz="2800" dirty="0"/>
          </a:p>
          <a:p>
            <a:pPr marL="914400" lvl="1" indent="-276225">
              <a:buClr>
                <a:srgbClr val="3F3F3F"/>
              </a:buClr>
              <a:buSzPts val="2800"/>
            </a:pPr>
            <a:r>
              <a:rPr lang="en-US" sz="3200" dirty="0"/>
              <a:t>Write an </a:t>
            </a:r>
            <a:r>
              <a:rPr lang="en-US" sz="3200" b="1" dirty="0"/>
              <a:t>argument</a:t>
            </a:r>
            <a:r>
              <a:rPr lang="en-US" sz="3200" dirty="0"/>
              <a:t> that supports a </a:t>
            </a:r>
            <a:r>
              <a:rPr lang="en-US" sz="3200" b="1" dirty="0"/>
              <a:t>claim</a:t>
            </a:r>
            <a:r>
              <a:rPr lang="en-US" sz="3200" dirty="0"/>
              <a:t> about using </a:t>
            </a:r>
            <a:r>
              <a:rPr lang="en-US" sz="3200" b="1" dirty="0"/>
              <a:t>natural resources</a:t>
            </a:r>
            <a:r>
              <a:rPr lang="en-US" sz="3200" dirty="0"/>
              <a:t> with valid reasoning and relevant </a:t>
            </a:r>
            <a:r>
              <a:rPr lang="en-US" sz="3200" b="1" dirty="0"/>
              <a:t>evidence?</a:t>
            </a:r>
            <a:endParaRPr lang="en-US" sz="2800" dirty="0"/>
          </a:p>
        </p:txBody>
      </p:sp>
    </p:spTree>
    <p:extLst>
      <p:ext uri="{BB962C8B-B14F-4D97-AF65-F5344CB8AC3E}">
        <p14:creationId xmlns:p14="http://schemas.microsoft.com/office/powerpoint/2010/main" val="3113287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Your Background Knowledge	</a:t>
            </a:r>
          </a:p>
        </p:txBody>
      </p:sp>
      <p:sp>
        <p:nvSpPr>
          <p:cNvPr id="8" name="Google Shape;530;p2">
            <a:extLst>
              <a:ext uri="{FF2B5EF4-FFF2-40B4-BE49-F238E27FC236}">
                <a16:creationId xmlns:a16="http://schemas.microsoft.com/office/drawing/2014/main" id="{1A6A7B28-FAD7-9531-758B-44732F5462C0}"/>
              </a:ext>
            </a:extLst>
          </p:cNvPr>
          <p:cNvSpPr txBox="1"/>
          <p:nvPr/>
        </p:nvSpPr>
        <p:spPr>
          <a:xfrm>
            <a:off x="9883231" y="5827670"/>
            <a:ext cx="2308769" cy="9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Raise your hand.</a:t>
            </a:r>
            <a:br>
              <a:rPr lang="en-US" sz="2000" b="0" i="0" u="none" strike="noStrike" cap="none" dirty="0">
                <a:solidFill>
                  <a:schemeClr val="tx1"/>
                </a:solidFill>
                <a:latin typeface="+mn-lt"/>
                <a:ea typeface="Arial"/>
                <a:cs typeface="Arial"/>
                <a:sym typeface="Arial"/>
              </a:rPr>
            </a:br>
            <a:r>
              <a:rPr lang="en-US" sz="2000" b="0" i="0" u="none" strike="noStrike" cap="none" dirty="0">
                <a:solidFill>
                  <a:schemeClr val="tx1"/>
                </a:solidFill>
                <a:latin typeface="+mn-lt"/>
                <a:ea typeface="Arial"/>
                <a:cs typeface="Arial"/>
                <a:sym typeface="Arial"/>
              </a:rPr>
              <a:t>Talk to the class.</a:t>
            </a:r>
            <a:endParaRPr sz="1400" b="0" i="0" u="none" strike="noStrike" cap="none" dirty="0">
              <a:solidFill>
                <a:schemeClr val="tx1"/>
              </a:solidFill>
              <a:latin typeface="+mn-lt"/>
              <a:ea typeface="Arial"/>
              <a:cs typeface="Arial"/>
              <a:sym typeface="Arial"/>
            </a:endParaRPr>
          </a:p>
        </p:txBody>
      </p:sp>
      <p:sp>
        <p:nvSpPr>
          <p:cNvPr id="2" name="Google Shape;535;p3">
            <a:extLst>
              <a:ext uri="{FF2B5EF4-FFF2-40B4-BE49-F238E27FC236}">
                <a16:creationId xmlns:a16="http://schemas.microsoft.com/office/drawing/2014/main" id="{DCE41098-25B7-D9C3-8609-39CFDFD4964C}"/>
              </a:ext>
            </a:extLst>
          </p:cNvPr>
          <p:cNvSpPr txBox="1">
            <a:spLocks/>
          </p:cNvSpPr>
          <p:nvPr/>
        </p:nvSpPr>
        <p:spPr>
          <a:xfrm>
            <a:off x="838200" y="1791512"/>
            <a:ext cx="10515600" cy="2286218"/>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3F3F3F"/>
              </a:buClr>
              <a:buSzPts val="3600"/>
              <a:buNone/>
            </a:pPr>
            <a:r>
              <a:rPr lang="en-US" sz="3600" dirty="0"/>
              <a:t>What does it mean for something to be natural? How do you know if something is not natural or unnatural?</a:t>
            </a:r>
            <a:endParaRPr lang="en-US" dirty="0"/>
          </a:p>
          <a:p>
            <a:pPr marL="266700" indent="-152400">
              <a:buClr>
                <a:srgbClr val="3F3F3F"/>
              </a:buClr>
              <a:buSzPts val="1800"/>
              <a:buFont typeface="Arial" panose="020B0604020202020204" pitchFamily="34" charset="0"/>
              <a:buNone/>
            </a:pPr>
            <a:endParaRPr lang="en-US" dirty="0"/>
          </a:p>
        </p:txBody>
      </p:sp>
      <p:pic>
        <p:nvPicPr>
          <p:cNvPr id="6" name="Graphic 5" descr="Hand outline">
            <a:extLst>
              <a:ext uri="{FF2B5EF4-FFF2-40B4-BE49-F238E27FC236}">
                <a16:creationId xmlns:a16="http://schemas.microsoft.com/office/drawing/2014/main" id="{C29B4459-B66D-6AA7-20DB-737B330479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84941" y="4915929"/>
            <a:ext cx="823784" cy="823784"/>
          </a:xfrm>
          <a:prstGeom prst="rect">
            <a:avLst/>
          </a:prstGeom>
        </p:spPr>
      </p:pic>
    </p:spTree>
    <p:extLst>
      <p:ext uri="{BB962C8B-B14F-4D97-AF65-F5344CB8AC3E}">
        <p14:creationId xmlns:p14="http://schemas.microsoft.com/office/powerpoint/2010/main" val="1686215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Your Background Knowledge	</a:t>
            </a:r>
          </a:p>
        </p:txBody>
      </p:sp>
      <p:sp>
        <p:nvSpPr>
          <p:cNvPr id="8" name="Google Shape;530;p2">
            <a:extLst>
              <a:ext uri="{FF2B5EF4-FFF2-40B4-BE49-F238E27FC236}">
                <a16:creationId xmlns:a16="http://schemas.microsoft.com/office/drawing/2014/main" id="{1A6A7B28-FAD7-9531-758B-44732F5462C0}"/>
              </a:ext>
            </a:extLst>
          </p:cNvPr>
          <p:cNvSpPr txBox="1"/>
          <p:nvPr/>
        </p:nvSpPr>
        <p:spPr>
          <a:xfrm>
            <a:off x="9883231" y="5827670"/>
            <a:ext cx="2308769" cy="9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Raise your hand.</a:t>
            </a:r>
            <a:br>
              <a:rPr lang="en-US" sz="2000" b="0" i="0" u="none" strike="noStrike" cap="none" dirty="0">
                <a:solidFill>
                  <a:schemeClr val="tx1"/>
                </a:solidFill>
                <a:latin typeface="+mn-lt"/>
                <a:ea typeface="Arial"/>
                <a:cs typeface="Arial"/>
                <a:sym typeface="Arial"/>
              </a:rPr>
            </a:br>
            <a:r>
              <a:rPr lang="en-US" sz="2000" b="0" i="0" u="none" strike="noStrike" cap="none" dirty="0">
                <a:solidFill>
                  <a:schemeClr val="tx1"/>
                </a:solidFill>
                <a:latin typeface="+mn-lt"/>
                <a:ea typeface="Arial"/>
                <a:cs typeface="Arial"/>
                <a:sym typeface="Arial"/>
              </a:rPr>
              <a:t>Talk to the class.</a:t>
            </a:r>
            <a:endParaRPr sz="1400" b="0" i="0" u="none" strike="noStrike" cap="none" dirty="0">
              <a:solidFill>
                <a:schemeClr val="tx1"/>
              </a:solidFill>
              <a:latin typeface="+mn-lt"/>
              <a:ea typeface="Arial"/>
              <a:cs typeface="Arial"/>
              <a:sym typeface="Arial"/>
            </a:endParaRPr>
          </a:p>
        </p:txBody>
      </p:sp>
      <p:pic>
        <p:nvPicPr>
          <p:cNvPr id="6" name="Graphic 5" descr="Hand outline">
            <a:extLst>
              <a:ext uri="{FF2B5EF4-FFF2-40B4-BE49-F238E27FC236}">
                <a16:creationId xmlns:a16="http://schemas.microsoft.com/office/drawing/2014/main" id="{C29B4459-B66D-6AA7-20DB-737B330479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84941" y="4915929"/>
            <a:ext cx="823784" cy="823784"/>
          </a:xfrm>
          <a:prstGeom prst="rect">
            <a:avLst/>
          </a:prstGeom>
        </p:spPr>
      </p:pic>
      <p:sp>
        <p:nvSpPr>
          <p:cNvPr id="4" name="Google Shape;544;p4">
            <a:extLst>
              <a:ext uri="{FF2B5EF4-FFF2-40B4-BE49-F238E27FC236}">
                <a16:creationId xmlns:a16="http://schemas.microsoft.com/office/drawing/2014/main" id="{A0C29AAC-A196-4851-DD07-F93A9DC27693}"/>
              </a:ext>
            </a:extLst>
          </p:cNvPr>
          <p:cNvSpPr txBox="1">
            <a:spLocks/>
          </p:cNvSpPr>
          <p:nvPr/>
        </p:nvSpPr>
        <p:spPr>
          <a:xfrm>
            <a:off x="838200" y="1825625"/>
            <a:ext cx="10515600" cy="4351338"/>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3F3F3F"/>
              </a:buClr>
              <a:buSzPts val="3600"/>
              <a:buNone/>
            </a:pPr>
            <a:r>
              <a:rPr lang="en-US" sz="3600" dirty="0"/>
              <a:t>What is a resource?</a:t>
            </a:r>
            <a:br>
              <a:rPr lang="en-US" sz="3600" dirty="0"/>
            </a:br>
            <a:r>
              <a:rPr lang="en-US" sz="3600" dirty="0"/>
              <a:t> </a:t>
            </a:r>
            <a:endParaRPr lang="en-US" sz="1100" dirty="0"/>
          </a:p>
          <a:p>
            <a:pPr marL="0" indent="0">
              <a:buClr>
                <a:srgbClr val="3F3F3F"/>
              </a:buClr>
              <a:buSzPts val="3600"/>
              <a:buNone/>
            </a:pPr>
            <a:r>
              <a:rPr lang="en-US" sz="3600" dirty="0"/>
              <a:t>What resources do you use to learn? What resources do you use to get around your city or town?</a:t>
            </a:r>
            <a:endParaRPr lang="en-US" dirty="0"/>
          </a:p>
          <a:p>
            <a:pPr marL="266700" indent="-152400">
              <a:buClr>
                <a:srgbClr val="3F3F3F"/>
              </a:buClr>
              <a:buSzPts val="1800"/>
              <a:buFont typeface="Arial" panose="020B0604020202020204" pitchFamily="34" charset="0"/>
              <a:buNone/>
            </a:pPr>
            <a:endParaRPr lang="en-US" dirty="0"/>
          </a:p>
          <a:p>
            <a:pPr marL="266700" indent="-152400">
              <a:buClr>
                <a:srgbClr val="3F3F3F"/>
              </a:buClr>
              <a:buSzPts val="1800"/>
              <a:buFont typeface="Arial" panose="020B0604020202020204" pitchFamily="34" charset="0"/>
              <a:buNone/>
            </a:pPr>
            <a:endParaRPr lang="en-US" dirty="0"/>
          </a:p>
        </p:txBody>
      </p:sp>
    </p:spTree>
    <p:extLst>
      <p:ext uri="{BB962C8B-B14F-4D97-AF65-F5344CB8AC3E}">
        <p14:creationId xmlns:p14="http://schemas.microsoft.com/office/powerpoint/2010/main" val="108645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Your Background Knowledge	</a:t>
            </a:r>
          </a:p>
        </p:txBody>
      </p:sp>
      <p:sp>
        <p:nvSpPr>
          <p:cNvPr id="8" name="Google Shape;530;p2">
            <a:extLst>
              <a:ext uri="{FF2B5EF4-FFF2-40B4-BE49-F238E27FC236}">
                <a16:creationId xmlns:a16="http://schemas.microsoft.com/office/drawing/2014/main" id="{1A6A7B28-FAD7-9531-758B-44732F5462C0}"/>
              </a:ext>
            </a:extLst>
          </p:cNvPr>
          <p:cNvSpPr txBox="1"/>
          <p:nvPr/>
        </p:nvSpPr>
        <p:spPr>
          <a:xfrm>
            <a:off x="9883231" y="5827670"/>
            <a:ext cx="2308769" cy="9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Raise your hand.</a:t>
            </a:r>
            <a:br>
              <a:rPr lang="en-US" sz="2000" b="0" i="0" u="none" strike="noStrike" cap="none" dirty="0">
                <a:solidFill>
                  <a:schemeClr val="tx1"/>
                </a:solidFill>
                <a:latin typeface="+mn-lt"/>
                <a:ea typeface="Arial"/>
                <a:cs typeface="Arial"/>
                <a:sym typeface="Arial"/>
              </a:rPr>
            </a:br>
            <a:r>
              <a:rPr lang="en-US" sz="2000" b="0" i="0" u="none" strike="noStrike" cap="none" dirty="0">
                <a:solidFill>
                  <a:schemeClr val="tx1"/>
                </a:solidFill>
                <a:latin typeface="+mn-lt"/>
                <a:ea typeface="Arial"/>
                <a:cs typeface="Arial"/>
                <a:sym typeface="Arial"/>
              </a:rPr>
              <a:t>Talk to the class.</a:t>
            </a:r>
            <a:endParaRPr sz="1400" b="0" i="0" u="none" strike="noStrike" cap="none" dirty="0">
              <a:solidFill>
                <a:schemeClr val="tx1"/>
              </a:solidFill>
              <a:latin typeface="+mn-lt"/>
              <a:ea typeface="Arial"/>
              <a:cs typeface="Arial"/>
              <a:sym typeface="Arial"/>
            </a:endParaRPr>
          </a:p>
        </p:txBody>
      </p:sp>
      <p:pic>
        <p:nvPicPr>
          <p:cNvPr id="6" name="Graphic 5" descr="Hand outline">
            <a:extLst>
              <a:ext uri="{FF2B5EF4-FFF2-40B4-BE49-F238E27FC236}">
                <a16:creationId xmlns:a16="http://schemas.microsoft.com/office/drawing/2014/main" id="{C29B4459-B66D-6AA7-20DB-737B330479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84941" y="4915929"/>
            <a:ext cx="823784" cy="823784"/>
          </a:xfrm>
          <a:prstGeom prst="rect">
            <a:avLst/>
          </a:prstGeom>
        </p:spPr>
      </p:pic>
      <p:sp>
        <p:nvSpPr>
          <p:cNvPr id="5" name="Google Shape;553;p5">
            <a:extLst>
              <a:ext uri="{FF2B5EF4-FFF2-40B4-BE49-F238E27FC236}">
                <a16:creationId xmlns:a16="http://schemas.microsoft.com/office/drawing/2014/main" id="{EB67B17E-022A-6850-FD43-3EB5F70304B4}"/>
              </a:ext>
            </a:extLst>
          </p:cNvPr>
          <p:cNvSpPr txBox="1">
            <a:spLocks/>
          </p:cNvSpPr>
          <p:nvPr/>
        </p:nvSpPr>
        <p:spPr>
          <a:xfrm>
            <a:off x="838200" y="1825625"/>
            <a:ext cx="10515600" cy="4351338"/>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3F3F3F"/>
              </a:buClr>
              <a:buSzPts val="3600"/>
              <a:buNone/>
            </a:pPr>
            <a:r>
              <a:rPr lang="en-US" sz="3600" dirty="0"/>
              <a:t>Have you heard the term “natural resource” before? </a:t>
            </a:r>
          </a:p>
          <a:p>
            <a:pPr marL="0" indent="0">
              <a:spcBef>
                <a:spcPts val="0"/>
              </a:spcBef>
              <a:buClr>
                <a:srgbClr val="3F3F3F"/>
              </a:buClr>
              <a:buSzPts val="3600"/>
              <a:buNone/>
            </a:pPr>
            <a:br>
              <a:rPr lang="en-US" sz="3600" dirty="0"/>
            </a:br>
            <a:r>
              <a:rPr lang="en-US" sz="3600" dirty="0"/>
              <a:t>In what contexts have you heard it?</a:t>
            </a:r>
            <a:endParaRPr lang="en-US" dirty="0"/>
          </a:p>
          <a:p>
            <a:pPr marL="266700" indent="-152400">
              <a:buClr>
                <a:srgbClr val="3F3F3F"/>
              </a:buClr>
              <a:buSzPts val="1800"/>
              <a:buFont typeface="Arial" panose="020B0604020202020204" pitchFamily="34" charset="0"/>
              <a:buNone/>
            </a:pPr>
            <a:endParaRPr lang="en-US" dirty="0"/>
          </a:p>
          <a:p>
            <a:pPr marL="266700" indent="-152400">
              <a:buClr>
                <a:srgbClr val="3F3F3F"/>
              </a:buClr>
              <a:buSzPts val="1800"/>
              <a:buFont typeface="Arial" panose="020B0604020202020204" pitchFamily="34" charset="0"/>
              <a:buNone/>
            </a:pPr>
            <a:endParaRPr lang="en-US" dirty="0"/>
          </a:p>
        </p:txBody>
      </p:sp>
    </p:spTree>
    <p:extLst>
      <p:ext uri="{BB962C8B-B14F-4D97-AF65-F5344CB8AC3E}">
        <p14:creationId xmlns:p14="http://schemas.microsoft.com/office/powerpoint/2010/main" val="3772793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Natural Resources</a:t>
            </a:r>
          </a:p>
        </p:txBody>
      </p:sp>
      <p:sp>
        <p:nvSpPr>
          <p:cNvPr id="2" name="Google Shape;564;p6">
            <a:extLst>
              <a:ext uri="{FF2B5EF4-FFF2-40B4-BE49-F238E27FC236}">
                <a16:creationId xmlns:a16="http://schemas.microsoft.com/office/drawing/2014/main" id="{3A0DFC74-FAB8-2418-E319-1EBD46F623BB}"/>
              </a:ext>
            </a:extLst>
          </p:cNvPr>
          <p:cNvSpPr txBox="1">
            <a:spLocks/>
          </p:cNvSpPr>
          <p:nvPr/>
        </p:nvSpPr>
        <p:spPr>
          <a:xfrm>
            <a:off x="843291" y="1616747"/>
            <a:ext cx="10194324" cy="3624506"/>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3F3F3F"/>
              </a:buClr>
              <a:buSzPts val="1800"/>
              <a:buNone/>
            </a:pPr>
            <a:r>
              <a:rPr lang="en-US" sz="3600" dirty="0"/>
              <a:t>Are </a:t>
            </a:r>
            <a:r>
              <a:rPr lang="en-US" sz="3600" b="1" dirty="0"/>
              <a:t>materials</a:t>
            </a:r>
            <a:r>
              <a:rPr lang="en-US" sz="3600" dirty="0"/>
              <a:t> found in </a:t>
            </a:r>
            <a:r>
              <a:rPr lang="en-US" sz="3600" b="1" dirty="0"/>
              <a:t>nature</a:t>
            </a:r>
            <a:r>
              <a:rPr lang="en-US" sz="3600" dirty="0"/>
              <a:t> that help to </a:t>
            </a:r>
            <a:r>
              <a:rPr lang="en-US" sz="3600" b="1" dirty="0"/>
              <a:t>support</a:t>
            </a:r>
            <a:r>
              <a:rPr lang="en-US" sz="3600" dirty="0"/>
              <a:t> and </a:t>
            </a:r>
            <a:r>
              <a:rPr lang="en-US" sz="3600" b="1" dirty="0"/>
              <a:t>sustain life </a:t>
            </a:r>
            <a:r>
              <a:rPr lang="en-US" sz="3600" dirty="0"/>
              <a:t>on Earth. </a:t>
            </a:r>
          </a:p>
          <a:p>
            <a:pPr marL="114300" indent="0">
              <a:buClr>
                <a:srgbClr val="3F3F3F"/>
              </a:buClr>
              <a:buSzPts val="1800"/>
              <a:buNone/>
            </a:pPr>
            <a:endParaRPr lang="en-US" sz="1400" dirty="0"/>
          </a:p>
          <a:p>
            <a:pPr marL="0" indent="0">
              <a:buClr>
                <a:srgbClr val="3F3F3F"/>
              </a:buClr>
              <a:buSzPts val="1800"/>
              <a:buNone/>
            </a:pPr>
            <a:r>
              <a:rPr lang="en-US" sz="3600" dirty="0"/>
              <a:t>Are sometimes called “raw materials.”</a:t>
            </a:r>
          </a:p>
          <a:p>
            <a:pPr marL="114300" indent="0">
              <a:buClr>
                <a:srgbClr val="3F3F3F"/>
              </a:buClr>
              <a:buSzPts val="1800"/>
              <a:buNone/>
            </a:pPr>
            <a:endParaRPr lang="en-US" sz="1600" dirty="0"/>
          </a:p>
          <a:p>
            <a:pPr marL="0" indent="0">
              <a:buClr>
                <a:srgbClr val="3F3F3F"/>
              </a:buClr>
              <a:buSzPts val="1800"/>
              <a:buNone/>
            </a:pPr>
            <a:r>
              <a:rPr lang="en-US" sz="3600" dirty="0"/>
              <a:t>A</a:t>
            </a:r>
            <a:r>
              <a:rPr lang="en-US" sz="3200" dirty="0"/>
              <a:t>re our primary sources of energy. </a:t>
            </a:r>
          </a:p>
        </p:txBody>
      </p:sp>
      <p:sp>
        <p:nvSpPr>
          <p:cNvPr id="4" name="Google Shape;530;p2">
            <a:extLst>
              <a:ext uri="{FF2B5EF4-FFF2-40B4-BE49-F238E27FC236}">
                <a16:creationId xmlns:a16="http://schemas.microsoft.com/office/drawing/2014/main" id="{70C3FDF3-21BD-0F35-3B0F-3F5D952074F8}"/>
              </a:ext>
            </a:extLst>
          </p:cNvPr>
          <p:cNvSpPr txBox="1"/>
          <p:nvPr/>
        </p:nvSpPr>
        <p:spPr>
          <a:xfrm>
            <a:off x="9883231" y="6142850"/>
            <a:ext cx="2308769" cy="9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Listen   |   Watch</a:t>
            </a:r>
            <a:endParaRPr sz="1400" b="0" i="0" u="none" strike="noStrike" cap="none" dirty="0">
              <a:solidFill>
                <a:schemeClr val="tx1"/>
              </a:solidFill>
              <a:latin typeface="+mn-lt"/>
              <a:ea typeface="Arial"/>
              <a:cs typeface="Arial"/>
              <a:sym typeface="Arial"/>
            </a:endParaRPr>
          </a:p>
        </p:txBody>
      </p:sp>
      <p:pic>
        <p:nvPicPr>
          <p:cNvPr id="7" name="Graphic 6" descr="Ear outline">
            <a:extLst>
              <a:ext uri="{FF2B5EF4-FFF2-40B4-BE49-F238E27FC236}">
                <a16:creationId xmlns:a16="http://schemas.microsoft.com/office/drawing/2014/main" id="{D3E30423-E0F3-97C9-BD4D-4B7D5CB617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83231" y="5382810"/>
            <a:ext cx="772380" cy="772380"/>
          </a:xfrm>
          <a:prstGeom prst="rect">
            <a:avLst/>
          </a:prstGeom>
        </p:spPr>
      </p:pic>
      <p:pic>
        <p:nvPicPr>
          <p:cNvPr id="9" name="Graphic 8" descr="Eyes with solid fill">
            <a:extLst>
              <a:ext uri="{FF2B5EF4-FFF2-40B4-BE49-F238E27FC236}">
                <a16:creationId xmlns:a16="http://schemas.microsoft.com/office/drawing/2014/main" id="{D5C38A1F-8733-AEBC-37EF-14780C5FE9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8826" y="5470996"/>
            <a:ext cx="684194" cy="684194"/>
          </a:xfrm>
          <a:prstGeom prst="rect">
            <a:avLst/>
          </a:prstGeom>
        </p:spPr>
      </p:pic>
    </p:spTree>
    <p:extLst>
      <p:ext uri="{BB962C8B-B14F-4D97-AF65-F5344CB8AC3E}">
        <p14:creationId xmlns:p14="http://schemas.microsoft.com/office/powerpoint/2010/main" val="666110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Natural Resources for Energy</a:t>
            </a:r>
          </a:p>
        </p:txBody>
      </p:sp>
      <p:sp>
        <p:nvSpPr>
          <p:cNvPr id="4" name="Google Shape;530;p2">
            <a:extLst>
              <a:ext uri="{FF2B5EF4-FFF2-40B4-BE49-F238E27FC236}">
                <a16:creationId xmlns:a16="http://schemas.microsoft.com/office/drawing/2014/main" id="{70C3FDF3-21BD-0F35-3B0F-3F5D952074F8}"/>
              </a:ext>
            </a:extLst>
          </p:cNvPr>
          <p:cNvSpPr txBox="1"/>
          <p:nvPr/>
        </p:nvSpPr>
        <p:spPr>
          <a:xfrm>
            <a:off x="9883231" y="6142850"/>
            <a:ext cx="2308769" cy="9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Listen   |   Watch</a:t>
            </a:r>
            <a:endParaRPr sz="1400" b="0" i="0" u="none" strike="noStrike" cap="none" dirty="0">
              <a:solidFill>
                <a:schemeClr val="tx1"/>
              </a:solidFill>
              <a:latin typeface="+mn-lt"/>
              <a:ea typeface="Arial"/>
              <a:cs typeface="Arial"/>
              <a:sym typeface="Arial"/>
            </a:endParaRPr>
          </a:p>
        </p:txBody>
      </p:sp>
      <p:pic>
        <p:nvPicPr>
          <p:cNvPr id="7" name="Graphic 6" descr="Ear outline">
            <a:extLst>
              <a:ext uri="{FF2B5EF4-FFF2-40B4-BE49-F238E27FC236}">
                <a16:creationId xmlns:a16="http://schemas.microsoft.com/office/drawing/2014/main" id="{D3E30423-E0F3-97C9-BD4D-4B7D5CB617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83231" y="5382810"/>
            <a:ext cx="772380" cy="772380"/>
          </a:xfrm>
          <a:prstGeom prst="rect">
            <a:avLst/>
          </a:prstGeom>
        </p:spPr>
      </p:pic>
      <p:pic>
        <p:nvPicPr>
          <p:cNvPr id="9" name="Graphic 8" descr="Eyes with solid fill">
            <a:extLst>
              <a:ext uri="{FF2B5EF4-FFF2-40B4-BE49-F238E27FC236}">
                <a16:creationId xmlns:a16="http://schemas.microsoft.com/office/drawing/2014/main" id="{D5C38A1F-8733-AEBC-37EF-14780C5FE9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8826" y="5470996"/>
            <a:ext cx="684194" cy="684194"/>
          </a:xfrm>
          <a:prstGeom prst="rect">
            <a:avLst/>
          </a:prstGeom>
        </p:spPr>
      </p:pic>
      <p:sp>
        <p:nvSpPr>
          <p:cNvPr id="5" name="Google Shape;580;p7">
            <a:extLst>
              <a:ext uri="{FF2B5EF4-FFF2-40B4-BE49-F238E27FC236}">
                <a16:creationId xmlns:a16="http://schemas.microsoft.com/office/drawing/2014/main" id="{27E0F5A1-64AC-FAE8-048D-29FD592590C3}"/>
              </a:ext>
            </a:extLst>
          </p:cNvPr>
          <p:cNvSpPr txBox="1">
            <a:spLocks/>
          </p:cNvSpPr>
          <p:nvPr/>
        </p:nvSpPr>
        <p:spPr>
          <a:xfrm>
            <a:off x="1314236" y="1284332"/>
            <a:ext cx="4637087" cy="4289336"/>
          </a:xfrm>
          <a:prstGeom prst="rect">
            <a:avLst/>
          </a:prstGeom>
          <a:noFill/>
          <a:ln>
            <a:noFill/>
          </a:ln>
        </p:spPr>
        <p:txBody>
          <a:bodyPr spcFirstLastPara="1" wrap="square" lIns="0"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3F3F3F"/>
              </a:buClr>
              <a:buSzPts val="4800"/>
              <a:buNone/>
            </a:pPr>
            <a:r>
              <a:rPr lang="en-US" sz="3600" b="1" dirty="0">
                <a:latin typeface="+mj-lt"/>
              </a:rPr>
              <a:t>Renewable:</a:t>
            </a:r>
          </a:p>
          <a:p>
            <a:pPr marL="0" indent="0">
              <a:spcBef>
                <a:spcPts val="0"/>
              </a:spcBef>
              <a:buClr>
                <a:srgbClr val="3F3F3F"/>
              </a:buClr>
              <a:buSzPts val="4800"/>
              <a:buNone/>
            </a:pPr>
            <a:r>
              <a:rPr lang="en-US" sz="3200" dirty="0"/>
              <a:t>Energy sources that either exist in a limitless quantity or are able to be replenished as quickly as they are used by humans.</a:t>
            </a:r>
            <a:endParaRPr lang="en-US" sz="2400" dirty="0"/>
          </a:p>
        </p:txBody>
      </p:sp>
      <p:sp>
        <p:nvSpPr>
          <p:cNvPr id="6" name="Google Shape;580;p7">
            <a:extLst>
              <a:ext uri="{FF2B5EF4-FFF2-40B4-BE49-F238E27FC236}">
                <a16:creationId xmlns:a16="http://schemas.microsoft.com/office/drawing/2014/main" id="{66574F80-AA0B-EB04-E934-4F7BBDA3BB20}"/>
              </a:ext>
            </a:extLst>
          </p:cNvPr>
          <p:cNvSpPr txBox="1">
            <a:spLocks/>
          </p:cNvSpPr>
          <p:nvPr/>
        </p:nvSpPr>
        <p:spPr>
          <a:xfrm>
            <a:off x="6400528" y="1398954"/>
            <a:ext cx="4637087" cy="3678818"/>
          </a:xfrm>
          <a:prstGeom prst="rect">
            <a:avLst/>
          </a:prstGeom>
          <a:noFill/>
          <a:ln>
            <a:noFill/>
          </a:ln>
        </p:spPr>
        <p:txBody>
          <a:bodyPr spcFirstLastPara="1" wrap="square" lIns="0"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3F3F3F"/>
              </a:buClr>
              <a:buSzPts val="4800"/>
              <a:buNone/>
            </a:pPr>
            <a:r>
              <a:rPr lang="en-US" sz="3600" b="1" dirty="0">
                <a:latin typeface="+mj-lt"/>
              </a:rPr>
              <a:t>Nonrenewable:</a:t>
            </a:r>
          </a:p>
          <a:p>
            <a:pPr marL="0" lvl="0" indent="0" algn="l" rtl="0">
              <a:lnSpc>
                <a:spcPct val="90000"/>
              </a:lnSpc>
              <a:spcBef>
                <a:spcPts val="0"/>
              </a:spcBef>
              <a:spcAft>
                <a:spcPts val="0"/>
              </a:spcAft>
              <a:buClr>
                <a:srgbClr val="3F3F3F"/>
              </a:buClr>
              <a:buSzPts val="1800"/>
              <a:buNone/>
            </a:pPr>
            <a:r>
              <a:rPr lang="en-US" sz="3200" dirty="0"/>
              <a:t>Energy sources that are finite (not limitless) and cannot be replenished within a human lifetime.</a:t>
            </a:r>
          </a:p>
        </p:txBody>
      </p:sp>
    </p:spTree>
    <p:extLst>
      <p:ext uri="{BB962C8B-B14F-4D97-AF65-F5344CB8AC3E}">
        <p14:creationId xmlns:p14="http://schemas.microsoft.com/office/powerpoint/2010/main" val="2160734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26000" y="329958"/>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lang="en-US" dirty="0">
                <a:sym typeface="Arial"/>
              </a:rPr>
              <a:t>R</a:t>
            </a:r>
            <a:r>
              <a:rPr kumimoji="0" lang="en-US" sz="3600" b="1" i="0" u="none" strike="noStrike" kern="1200" cap="none" spc="0" normalizeH="0" baseline="0" noProof="0" dirty="0" err="1">
                <a:ln>
                  <a:noFill/>
                </a:ln>
                <a:solidFill>
                  <a:srgbClr val="306EB6"/>
                </a:solidFill>
                <a:effectLst/>
                <a:uLnTx/>
                <a:uFillTx/>
                <a:latin typeface="Roboto" panose="02000000000000000000" pitchFamily="2" charset="0"/>
                <a:ea typeface="Roboto" panose="02000000000000000000" pitchFamily="2" charset="0"/>
                <a:cs typeface="+mj-cs"/>
                <a:sym typeface="Arial"/>
              </a:rPr>
              <a:t>enewable</a:t>
            </a: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 vs. Nonrenewable Energy</a:t>
            </a:r>
          </a:p>
        </p:txBody>
      </p:sp>
      <p:sp>
        <p:nvSpPr>
          <p:cNvPr id="4" name="Google Shape;530;p2">
            <a:extLst>
              <a:ext uri="{FF2B5EF4-FFF2-40B4-BE49-F238E27FC236}">
                <a16:creationId xmlns:a16="http://schemas.microsoft.com/office/drawing/2014/main" id="{70C3FDF3-21BD-0F35-3B0F-3F5D952074F8}"/>
              </a:ext>
            </a:extLst>
          </p:cNvPr>
          <p:cNvSpPr txBox="1"/>
          <p:nvPr/>
        </p:nvSpPr>
        <p:spPr>
          <a:xfrm>
            <a:off x="9883231" y="6142850"/>
            <a:ext cx="2308769" cy="9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Listen   |   Watch</a:t>
            </a:r>
            <a:endParaRPr sz="1400" b="0" i="0" u="none" strike="noStrike" cap="none" dirty="0">
              <a:solidFill>
                <a:schemeClr val="tx1"/>
              </a:solidFill>
              <a:latin typeface="+mn-lt"/>
              <a:ea typeface="Arial"/>
              <a:cs typeface="Arial"/>
              <a:sym typeface="Arial"/>
            </a:endParaRPr>
          </a:p>
        </p:txBody>
      </p:sp>
      <p:pic>
        <p:nvPicPr>
          <p:cNvPr id="7" name="Graphic 6" descr="Ear outline">
            <a:extLst>
              <a:ext uri="{FF2B5EF4-FFF2-40B4-BE49-F238E27FC236}">
                <a16:creationId xmlns:a16="http://schemas.microsoft.com/office/drawing/2014/main" id="{D3E30423-E0F3-97C9-BD4D-4B7D5CB617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83231" y="5382810"/>
            <a:ext cx="772380" cy="772380"/>
          </a:xfrm>
          <a:prstGeom prst="rect">
            <a:avLst/>
          </a:prstGeom>
        </p:spPr>
      </p:pic>
      <p:pic>
        <p:nvPicPr>
          <p:cNvPr id="9" name="Graphic 8" descr="Eyes with solid fill">
            <a:extLst>
              <a:ext uri="{FF2B5EF4-FFF2-40B4-BE49-F238E27FC236}">
                <a16:creationId xmlns:a16="http://schemas.microsoft.com/office/drawing/2014/main" id="{D5C38A1F-8733-AEBC-37EF-14780C5FE9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48826" y="5470996"/>
            <a:ext cx="684194" cy="684194"/>
          </a:xfrm>
          <a:prstGeom prst="rect">
            <a:avLst/>
          </a:prstGeom>
        </p:spPr>
      </p:pic>
      <p:pic>
        <p:nvPicPr>
          <p:cNvPr id="2" name="Google Shape;603;p8" descr="Energy, the fuel of life, can be from nonrenewable energy sources such as fossil fuel oil, coal, natural gas, or nuclear energy. ">
            <a:extLst>
              <a:ext uri="{FF2B5EF4-FFF2-40B4-BE49-F238E27FC236}">
                <a16:creationId xmlns:a16="http://schemas.microsoft.com/office/drawing/2014/main" id="{46B03FB3-2B8A-28A6-D991-A828AE494E87}"/>
              </a:ext>
              <a:ext uri="{C183D7F6-B498-43B3-948B-1728B52AA6E4}">
                <adec:decorative xmlns:adec="http://schemas.microsoft.com/office/drawing/2017/decorative" val="0"/>
              </a:ext>
            </a:extLst>
          </p:cNvPr>
          <p:cNvPicPr preferRelativeResize="0">
            <a:picLocks/>
          </p:cNvPicPr>
          <p:nvPr/>
        </p:nvPicPr>
        <p:blipFill rotWithShape="1">
          <a:blip r:embed="rId7">
            <a:alphaModFix/>
          </a:blip>
          <a:srcRect/>
          <a:stretch/>
        </p:blipFill>
        <p:spPr>
          <a:xfrm>
            <a:off x="1072058" y="898634"/>
            <a:ext cx="3965926" cy="4245815"/>
          </a:xfrm>
          <a:prstGeom prst="rect">
            <a:avLst/>
          </a:prstGeom>
          <a:noFill/>
          <a:ln>
            <a:noFill/>
          </a:ln>
        </p:spPr>
      </p:pic>
      <p:sp>
        <p:nvSpPr>
          <p:cNvPr id="8" name="Google Shape;596;p8">
            <a:extLst>
              <a:ext uri="{FF2B5EF4-FFF2-40B4-BE49-F238E27FC236}">
                <a16:creationId xmlns:a16="http://schemas.microsoft.com/office/drawing/2014/main" id="{2C0A9A8C-A024-4060-DA08-89963EB12F19}"/>
              </a:ext>
            </a:extLst>
          </p:cNvPr>
          <p:cNvSpPr txBox="1"/>
          <p:nvPr/>
        </p:nvSpPr>
        <p:spPr>
          <a:xfrm>
            <a:off x="6415008" y="5477325"/>
            <a:ext cx="3468223" cy="4565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dirty="0">
                <a:solidFill>
                  <a:srgbClr val="2E6EB7"/>
                </a:solidFill>
                <a:latin typeface="+mn-lt"/>
                <a:ea typeface="Arial"/>
                <a:cs typeface="Arial"/>
                <a:sym typeface="Arial"/>
                <a:hlinkClick r:id="rId8">
                  <a:extLst>
                    <a:ext uri="{A12FA001-AC4F-418D-AE19-62706E023703}">
                      <ahyp:hlinkClr xmlns:ahyp="http://schemas.microsoft.com/office/drawing/2018/hyperlinkcolor" val="tx"/>
                    </a:ext>
                  </a:extLst>
                </a:hlinkClick>
              </a:rPr>
              <a:t>Video: Renewable Energy</a:t>
            </a:r>
            <a:endParaRPr sz="2400" b="1" i="0" u="none" strike="noStrike" cap="none" dirty="0">
              <a:solidFill>
                <a:srgbClr val="2E6EB7"/>
              </a:solidFill>
              <a:latin typeface="+mn-lt"/>
              <a:ea typeface="Arial"/>
              <a:cs typeface="Arial"/>
              <a:sym typeface="Arial"/>
            </a:endParaRPr>
          </a:p>
        </p:txBody>
      </p:sp>
      <p:sp>
        <p:nvSpPr>
          <p:cNvPr id="10" name="Google Shape;598;p8">
            <a:extLst>
              <a:ext uri="{FF2B5EF4-FFF2-40B4-BE49-F238E27FC236}">
                <a16:creationId xmlns:a16="http://schemas.microsoft.com/office/drawing/2014/main" id="{B1B3ED90-84F6-4C9E-0AC7-CFE11F886C03}"/>
              </a:ext>
            </a:extLst>
          </p:cNvPr>
          <p:cNvSpPr txBox="1"/>
          <p:nvPr/>
        </p:nvSpPr>
        <p:spPr>
          <a:xfrm>
            <a:off x="973562" y="5440150"/>
            <a:ext cx="5023942" cy="4565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800" b="1" i="0" u="sng" strike="noStrike" cap="none" dirty="0">
                <a:solidFill>
                  <a:srgbClr val="2E6EB7"/>
                </a:solidFill>
                <a:latin typeface="+mn-lt"/>
                <a:ea typeface="Arial"/>
                <a:cs typeface="Arial"/>
                <a:sym typeface="Arial"/>
                <a:hlinkClick r:id="rId9">
                  <a:extLst>
                    <a:ext uri="{A12FA001-AC4F-418D-AE19-62706E023703}">
                      <ahyp:hlinkClr xmlns:ahyp="http://schemas.microsoft.com/office/drawing/2018/hyperlinkcolor" val="tx"/>
                    </a:ext>
                  </a:extLst>
                </a:hlinkClick>
              </a:rPr>
              <a:t>Video: Nonrenewable Energy</a:t>
            </a:r>
            <a:endParaRPr sz="2800" b="1" i="0" u="none" strike="noStrike" cap="none" dirty="0">
              <a:solidFill>
                <a:srgbClr val="2E6EB7"/>
              </a:solidFill>
              <a:latin typeface="+mn-lt"/>
              <a:ea typeface="Arial"/>
              <a:cs typeface="Arial"/>
              <a:sym typeface="Arial"/>
            </a:endParaRPr>
          </a:p>
        </p:txBody>
      </p:sp>
      <p:pic>
        <p:nvPicPr>
          <p:cNvPr id="11" name="Google Shape;602;p8" descr="Energy, the fuel of life, can come from renewable energy sources such as biomass energy, wind energy, geothermal energy, solar energy, or hydropower energy. ">
            <a:extLst>
              <a:ext uri="{FF2B5EF4-FFF2-40B4-BE49-F238E27FC236}">
                <a16:creationId xmlns:a16="http://schemas.microsoft.com/office/drawing/2014/main" id="{46FAFB54-2649-2FEB-E1F6-DA3BC91DB909}"/>
              </a:ext>
            </a:extLst>
          </p:cNvPr>
          <p:cNvPicPr preferRelativeResize="0"/>
          <p:nvPr/>
        </p:nvPicPr>
        <p:blipFill rotWithShape="1">
          <a:blip r:embed="rId10">
            <a:alphaModFix/>
          </a:blip>
          <a:srcRect/>
          <a:stretch/>
        </p:blipFill>
        <p:spPr>
          <a:xfrm>
            <a:off x="6750272" y="761958"/>
            <a:ext cx="4585128" cy="4452363"/>
          </a:xfrm>
          <a:prstGeom prst="rect">
            <a:avLst/>
          </a:prstGeom>
          <a:noFill/>
          <a:ln>
            <a:noFill/>
          </a:ln>
        </p:spPr>
      </p:pic>
      <p:cxnSp>
        <p:nvCxnSpPr>
          <p:cNvPr id="12" name="Google Shape;604;p8">
            <a:extLst>
              <a:ext uri="{FF2B5EF4-FFF2-40B4-BE49-F238E27FC236}">
                <a16:creationId xmlns:a16="http://schemas.microsoft.com/office/drawing/2014/main" id="{A8A09DC3-4607-3553-5438-5C643F0BDC73}"/>
              </a:ext>
              <a:ext uri="{C183D7F6-B498-43B3-948B-1728B52AA6E4}">
                <adec:decorative xmlns:adec="http://schemas.microsoft.com/office/drawing/2017/decorative" val="1"/>
              </a:ext>
            </a:extLst>
          </p:cNvPr>
          <p:cNvCxnSpPr>
            <a:cxnSpLocks/>
          </p:cNvCxnSpPr>
          <p:nvPr/>
        </p:nvCxnSpPr>
        <p:spPr>
          <a:xfrm>
            <a:off x="5723725" y="1238656"/>
            <a:ext cx="0" cy="3927131"/>
          </a:xfrm>
          <a:prstGeom prst="straightConnector1">
            <a:avLst/>
          </a:prstGeom>
          <a:noFill/>
          <a:ln w="9525" cap="flat" cmpd="sng">
            <a:solidFill>
              <a:schemeClr val="accent1"/>
            </a:solidFill>
            <a:prstDash val="solid"/>
            <a:miter lim="800000"/>
            <a:headEnd type="none" w="sm" len="sm"/>
            <a:tailEnd type="none" w="sm" len="sm"/>
          </a:ln>
        </p:spPr>
      </p:cxnSp>
      <p:sp>
        <p:nvSpPr>
          <p:cNvPr id="5" name="Google Shape;598;p8">
            <a:extLst>
              <a:ext uri="{FF2B5EF4-FFF2-40B4-BE49-F238E27FC236}">
                <a16:creationId xmlns:a16="http://schemas.microsoft.com/office/drawing/2014/main" id="{326F31B4-8D7D-10BC-FE98-CB9B627256E0}"/>
              </a:ext>
            </a:extLst>
          </p:cNvPr>
          <p:cNvSpPr txBox="1"/>
          <p:nvPr/>
        </p:nvSpPr>
        <p:spPr>
          <a:xfrm>
            <a:off x="452101" y="6299759"/>
            <a:ext cx="6866745" cy="4565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b="0" i="0" strike="noStrike" cap="none" dirty="0">
                <a:solidFill>
                  <a:srgbClr val="3F3F3F"/>
                </a:solidFill>
                <a:latin typeface="+mn-lt"/>
                <a:ea typeface="Arial"/>
                <a:cs typeface="Arial"/>
                <a:sym typeface="Arial"/>
              </a:rPr>
              <a:t>Source: https://quizlet.com/42152580/energy-resources-flash-cards/</a:t>
            </a:r>
            <a:endParaRPr b="0" i="0" strike="noStrike" cap="none" dirty="0">
              <a:solidFill>
                <a:srgbClr val="3F3F3F"/>
              </a:solidFill>
              <a:latin typeface="+mn-lt"/>
              <a:ea typeface="Arial"/>
              <a:cs typeface="Arial"/>
              <a:sym typeface="Arial"/>
            </a:endParaRPr>
          </a:p>
        </p:txBody>
      </p:sp>
    </p:spTree>
    <p:extLst>
      <p:ext uri="{BB962C8B-B14F-4D97-AF65-F5344CB8AC3E}">
        <p14:creationId xmlns:p14="http://schemas.microsoft.com/office/powerpoint/2010/main" val="3557718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Let’s Practice</a:t>
            </a:r>
          </a:p>
        </p:txBody>
      </p:sp>
      <p:sp>
        <p:nvSpPr>
          <p:cNvPr id="4" name="Google Shape;530;p2">
            <a:extLst>
              <a:ext uri="{FF2B5EF4-FFF2-40B4-BE49-F238E27FC236}">
                <a16:creationId xmlns:a16="http://schemas.microsoft.com/office/drawing/2014/main" id="{70C3FDF3-21BD-0F35-3B0F-3F5D952074F8}"/>
              </a:ext>
            </a:extLst>
          </p:cNvPr>
          <p:cNvSpPr txBox="1"/>
          <p:nvPr/>
        </p:nvSpPr>
        <p:spPr>
          <a:xfrm>
            <a:off x="11158532" y="6070661"/>
            <a:ext cx="1263599" cy="49474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Listen  </a:t>
            </a:r>
            <a:endParaRPr sz="1400" b="0" i="0" u="none" strike="noStrike" cap="none" dirty="0">
              <a:solidFill>
                <a:schemeClr val="tx1"/>
              </a:solidFill>
              <a:latin typeface="+mn-lt"/>
              <a:ea typeface="Arial"/>
              <a:cs typeface="Arial"/>
              <a:sym typeface="Arial"/>
            </a:endParaRPr>
          </a:p>
        </p:txBody>
      </p:sp>
      <p:pic>
        <p:nvPicPr>
          <p:cNvPr id="7" name="Graphic 6" descr="Ear outline">
            <a:extLst>
              <a:ext uri="{FF2B5EF4-FFF2-40B4-BE49-F238E27FC236}">
                <a16:creationId xmlns:a16="http://schemas.microsoft.com/office/drawing/2014/main" id="{D3E30423-E0F3-97C9-BD4D-4B7D5CB617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46830" y="5172980"/>
            <a:ext cx="772380" cy="772380"/>
          </a:xfrm>
          <a:prstGeom prst="rect">
            <a:avLst/>
          </a:prstGeom>
        </p:spPr>
      </p:pic>
      <p:sp>
        <p:nvSpPr>
          <p:cNvPr id="10" name="Google Shape;610;p11">
            <a:extLst>
              <a:ext uri="{FF2B5EF4-FFF2-40B4-BE49-F238E27FC236}">
                <a16:creationId xmlns:a16="http://schemas.microsoft.com/office/drawing/2014/main" id="{47A11759-0636-6CCD-BD7E-4BEAD4B74B52}"/>
              </a:ext>
            </a:extLst>
          </p:cNvPr>
          <p:cNvSpPr txBox="1">
            <a:spLocks/>
          </p:cNvSpPr>
          <p:nvPr/>
        </p:nvSpPr>
        <p:spPr>
          <a:xfrm>
            <a:off x="658980" y="1298830"/>
            <a:ext cx="10874040" cy="3181920"/>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3F3F3F"/>
              </a:buClr>
              <a:buSzPts val="3200"/>
              <a:buFont typeface="Arial" panose="020B0604020202020204" pitchFamily="34" charset="0"/>
              <a:buNone/>
            </a:pPr>
            <a:r>
              <a:rPr lang="en-US" sz="2400" dirty="0"/>
              <a:t>Now, let’s practice using and organizing our vocabulary about renewable and nonrenewable resources. </a:t>
            </a:r>
            <a:br>
              <a:rPr lang="en-US" sz="2400" dirty="0"/>
            </a:br>
            <a:endParaRPr lang="en-US" sz="2400" dirty="0"/>
          </a:p>
          <a:p>
            <a:pPr marL="0" indent="0">
              <a:spcBef>
                <a:spcPts val="0"/>
              </a:spcBef>
              <a:buClr>
                <a:srgbClr val="3F3F3F"/>
              </a:buClr>
              <a:buSzPts val="3200"/>
              <a:buFont typeface="Arial" panose="020B0604020202020204" pitchFamily="34" charset="0"/>
              <a:buNone/>
            </a:pPr>
            <a:r>
              <a:rPr lang="en-US" sz="2400" dirty="0"/>
              <a:t>In the top two boxes, write “Nonrenewable” on the left and “Renewable” on the right. </a:t>
            </a:r>
            <a:br>
              <a:rPr lang="en-US" sz="2400" dirty="0"/>
            </a:br>
            <a:endParaRPr lang="en-US" sz="2400" dirty="0"/>
          </a:p>
          <a:p>
            <a:pPr marL="0" indent="0">
              <a:spcBef>
                <a:spcPts val="0"/>
              </a:spcBef>
              <a:buClr>
                <a:srgbClr val="3F3F3F"/>
              </a:buClr>
              <a:buSzPts val="3200"/>
              <a:buFont typeface="Arial" panose="020B0604020202020204" pitchFamily="34" charset="0"/>
              <a:buNone/>
            </a:pPr>
            <a:r>
              <a:rPr lang="en-US" sz="2400" dirty="0"/>
              <a:t>What two categories of nonrenewable resources might go under Nonrenewable? </a:t>
            </a:r>
            <a:br>
              <a:rPr lang="en-US" sz="2400" dirty="0"/>
            </a:br>
            <a:endParaRPr lang="en-US" sz="2400" dirty="0"/>
          </a:p>
          <a:p>
            <a:pPr marL="0" indent="0">
              <a:spcBef>
                <a:spcPts val="0"/>
              </a:spcBef>
              <a:buClr>
                <a:srgbClr val="3F3F3F"/>
              </a:buClr>
              <a:buSzPts val="3200"/>
              <a:buFont typeface="Arial" panose="020B0604020202020204" pitchFamily="34" charset="0"/>
              <a:buNone/>
            </a:pPr>
            <a:r>
              <a:rPr lang="en-US" sz="2400" dirty="0"/>
              <a:t>Think about the types of energy we’ve learned about so far. Try to recall as many as you can and categorize them as “Renewable” or “Nonrenewable.”</a:t>
            </a:r>
          </a:p>
        </p:txBody>
      </p:sp>
      <p:pic>
        <p:nvPicPr>
          <p:cNvPr id="11" name="Google Shape;615;p11" descr="Clipboard Mixed with solid fill">
            <a:extLst>
              <a:ext uri="{FF2B5EF4-FFF2-40B4-BE49-F238E27FC236}">
                <a16:creationId xmlns:a16="http://schemas.microsoft.com/office/drawing/2014/main" id="{F442B849-EDEB-4885-0D11-D81C88A3DF46}"/>
              </a:ext>
            </a:extLst>
          </p:cNvPr>
          <p:cNvPicPr preferRelativeResize="0"/>
          <p:nvPr/>
        </p:nvPicPr>
        <p:blipFill rotWithShape="1">
          <a:blip r:embed="rId4">
            <a:alphaModFix/>
          </a:blip>
          <a:srcRect/>
          <a:stretch/>
        </p:blipFill>
        <p:spPr>
          <a:xfrm>
            <a:off x="9105000" y="5172980"/>
            <a:ext cx="772380" cy="772380"/>
          </a:xfrm>
          <a:prstGeom prst="rect">
            <a:avLst/>
          </a:prstGeom>
          <a:noFill/>
          <a:ln>
            <a:noFill/>
          </a:ln>
        </p:spPr>
      </p:pic>
      <p:sp>
        <p:nvSpPr>
          <p:cNvPr id="12" name="Google Shape;616;p11">
            <a:extLst>
              <a:ext uri="{FF2B5EF4-FFF2-40B4-BE49-F238E27FC236}">
                <a16:creationId xmlns:a16="http://schemas.microsoft.com/office/drawing/2014/main" id="{A5873D76-2FA2-B1BA-0A85-EE4D2CEFE5C3}"/>
              </a:ext>
            </a:extLst>
          </p:cNvPr>
          <p:cNvSpPr txBox="1"/>
          <p:nvPr/>
        </p:nvSpPr>
        <p:spPr>
          <a:xfrm>
            <a:off x="8607930" y="5943600"/>
            <a:ext cx="2538900" cy="9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Work by yourself. </a:t>
            </a:r>
            <a:endParaRPr sz="1400" b="0" i="0" u="none" strike="noStrike" cap="none" dirty="0">
              <a:solidFill>
                <a:schemeClr val="tx1"/>
              </a:solidFill>
              <a:latin typeface="+mn-lt"/>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tx1"/>
                </a:solidFill>
                <a:latin typeface="+mn-lt"/>
                <a:ea typeface="Arial"/>
                <a:cs typeface="Arial"/>
                <a:sym typeface="Arial"/>
              </a:rPr>
              <a:t>Answer the questions.</a:t>
            </a:r>
            <a:endParaRPr sz="2000" b="0" i="0" u="none" strike="noStrike" cap="none" dirty="0">
              <a:solidFill>
                <a:schemeClr val="tx1"/>
              </a:solidFill>
              <a:latin typeface="+mn-lt"/>
              <a:ea typeface="Arial"/>
              <a:cs typeface="Arial"/>
              <a:sym typeface="Arial"/>
            </a:endParaRPr>
          </a:p>
        </p:txBody>
      </p:sp>
    </p:spTree>
    <p:extLst>
      <p:ext uri="{BB962C8B-B14F-4D97-AF65-F5344CB8AC3E}">
        <p14:creationId xmlns:p14="http://schemas.microsoft.com/office/powerpoint/2010/main" val="42586951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AAER Theme 2-29-24">
  <a:themeElements>
    <a:clrScheme name="PAAER">
      <a:dk1>
        <a:sysClr val="windowText" lastClr="000000"/>
      </a:dk1>
      <a:lt1>
        <a:sysClr val="window" lastClr="FFFFFF"/>
      </a:lt1>
      <a:dk2>
        <a:srgbClr val="44546A"/>
      </a:dk2>
      <a:lt2>
        <a:srgbClr val="E7E6E6"/>
      </a:lt2>
      <a:accent1>
        <a:srgbClr val="2E6EB7"/>
      </a:accent1>
      <a:accent2>
        <a:srgbClr val="A2CB4F"/>
      </a:accent2>
      <a:accent3>
        <a:srgbClr val="27346F"/>
      </a:accent3>
      <a:accent4>
        <a:srgbClr val="F15F22"/>
      </a:accent4>
      <a:accent5>
        <a:srgbClr val="FBAB18"/>
      </a:accent5>
      <a:accent6>
        <a:srgbClr val="000000"/>
      </a:accent6>
      <a:hlink>
        <a:srgbClr val="0563C1"/>
      </a:hlink>
      <a:folHlink>
        <a:srgbClr val="954F72"/>
      </a:folHlink>
    </a:clrScheme>
    <a:fontScheme name="PAAER Documents">
      <a:majorFont>
        <a:latin typeface="Robot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AER Theme 2-29-24" id="{AB76F043-16FA-4580-85AA-72DCF1289633}" vid="{B95618E9-8A1D-4372-9C68-908023BA5804}"/>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1667</TotalTime>
  <Words>1845</Words>
  <Application>Microsoft Office PowerPoint</Application>
  <PresentationFormat>Widescreen</PresentationFormat>
  <Paragraphs>186</Paragraphs>
  <Slides>24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Roboto Black</vt:lpstr>
      <vt:lpstr>Roboto</vt:lpstr>
      <vt:lpstr>Calibri</vt:lpstr>
      <vt:lpstr>Source Sans Pro</vt:lpstr>
      <vt:lpstr>Open Sans</vt:lpstr>
      <vt:lpstr>PAAER Theme 2-29-24</vt:lpstr>
      <vt:lpstr>Natural Resources for Energy Lesson 1  Nonrenewable and Renewable Energy</vt:lpstr>
      <vt:lpstr>Learning Goals</vt:lpstr>
      <vt:lpstr>Your Background Knowledge </vt:lpstr>
      <vt:lpstr>Your Background Knowledge </vt:lpstr>
      <vt:lpstr>Your Background Knowledge </vt:lpstr>
      <vt:lpstr>Natural Resources</vt:lpstr>
      <vt:lpstr>Natural Resources for Energy</vt:lpstr>
      <vt:lpstr>Renewable vs. Nonrenewable Energy</vt:lpstr>
      <vt:lpstr>Let’s Practice</vt:lpstr>
      <vt:lpstr>What natural resources do we use for energy everyday?</vt:lpstr>
      <vt:lpstr>Where does the energy come from when we …</vt:lpstr>
      <vt:lpstr>Arguments</vt:lpstr>
      <vt:lpstr>Did You Know?</vt:lpstr>
      <vt:lpstr>Don’t Worry!</vt:lpstr>
      <vt:lpstr>Arguments</vt:lpstr>
      <vt:lpstr>Arguments</vt:lpstr>
      <vt:lpstr>Analyzing Arguments Quiz</vt:lpstr>
      <vt:lpstr>What are some of the common arguments around issues with renewable energy?</vt:lpstr>
      <vt:lpstr>What are some of the common arguments around issues with nonrenewable energy?</vt:lpstr>
      <vt:lpstr>Two Arguments About Renewable and  Nonrenewable Energy</vt:lpstr>
      <vt:lpstr>Discuss</vt:lpstr>
      <vt:lpstr>Writing Your Argument Paragraph</vt:lpstr>
      <vt:lpstr>Writing Your Argument Paragraph</vt:lpstr>
      <vt:lpstr>Reflection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mjmanfred</dc:creator>
  <cp:lastModifiedBy>Matt Manfred</cp:lastModifiedBy>
  <cp:revision>7</cp:revision>
  <dcterms:created xsi:type="dcterms:W3CDTF">2023-09-23T14:48:19Z</dcterms:created>
  <dcterms:modified xsi:type="dcterms:W3CDTF">2024-11-30T19:17:10Z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