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2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5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3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2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7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F2B98-7D99-4042-A846-0C87214B795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C60-6411-4683-8833-5CC467594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93733-707A-4E8C-B6A8-F78C0DCE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34" y="284162"/>
            <a:ext cx="10515600" cy="703263"/>
          </a:xfrm>
        </p:spPr>
        <p:txBody>
          <a:bodyPr/>
          <a:lstStyle/>
          <a:p>
            <a:r>
              <a:rPr lang="en-US" dirty="0"/>
              <a:t>Using My Maps</a:t>
            </a:r>
          </a:p>
        </p:txBody>
      </p:sp>
      <p:pic>
        <p:nvPicPr>
          <p:cNvPr id="8" name="Picture Placeholder 7" descr="Image of the My Maps website. ">
            <a:extLst>
              <a:ext uri="{FF2B5EF4-FFF2-40B4-BE49-F238E27FC236}">
                <a16:creationId xmlns:a16="http://schemas.microsoft.com/office/drawing/2014/main" id="{F629E97E-8D9E-4470-B88E-0EE473FA6FC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5358619" y="1700213"/>
            <a:ext cx="6172200" cy="48736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83272-1459-4EF2-90F0-A4B45C966BC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5064369" cy="10064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you open My Maps/Google this is what the first screen should look like. Click on GET STARTED. </a:t>
            </a:r>
          </a:p>
        </p:txBody>
      </p:sp>
    </p:spTree>
    <p:extLst>
      <p:ext uri="{BB962C8B-B14F-4D97-AF65-F5344CB8AC3E}">
        <p14:creationId xmlns:p14="http://schemas.microsoft.com/office/powerpoint/2010/main" val="180582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CE93-E6B2-4C69-8628-658D9611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New Map</a:t>
            </a:r>
          </a:p>
        </p:txBody>
      </p:sp>
      <p:pic>
        <p:nvPicPr>
          <p:cNvPr id="6" name="Picture Placeholder 5" descr="Image of how to create a new map">
            <a:extLst>
              <a:ext uri="{FF2B5EF4-FFF2-40B4-BE49-F238E27FC236}">
                <a16:creationId xmlns:a16="http://schemas.microsoft.com/office/drawing/2014/main" id="{52AA50B5-B601-4BF5-9562-32C27D2C52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01825"/>
            <a:ext cx="82296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49201" y="2581300"/>
            <a:ext cx="3027045" cy="54292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Click on create new map to start a new map to create your trips.</a:t>
            </a:r>
          </a:p>
        </p:txBody>
      </p:sp>
    </p:spTree>
    <p:extLst>
      <p:ext uri="{BB962C8B-B14F-4D97-AF65-F5344CB8AC3E}">
        <p14:creationId xmlns:p14="http://schemas.microsoft.com/office/powerpoint/2010/main" val="25781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671DC-6152-4396-A524-30A08B9E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219075"/>
            <a:ext cx="10515600" cy="1325563"/>
          </a:xfrm>
        </p:spPr>
        <p:txBody>
          <a:bodyPr/>
          <a:lstStyle/>
          <a:p>
            <a:r>
              <a:rPr lang="en-US" dirty="0"/>
              <a:t>Using layers</a:t>
            </a:r>
          </a:p>
        </p:txBody>
      </p:sp>
      <p:pic>
        <p:nvPicPr>
          <p:cNvPr id="7" name="Picture Placeholder 6" descr="Image of how to use layers">
            <a:extLst>
              <a:ext uri="{FF2B5EF4-FFF2-40B4-BE49-F238E27FC236}">
                <a16:creationId xmlns:a16="http://schemas.microsoft.com/office/drawing/2014/main" id="{A176897F-15E1-4704-A10D-816DBBD1D04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95425"/>
            <a:ext cx="9144000" cy="5143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80389" y="2388992"/>
            <a:ext cx="2867611" cy="1457325"/>
          </a:xfrm>
        </p:spPr>
        <p:txBody>
          <a:bodyPr/>
          <a:lstStyle/>
          <a:p>
            <a:r>
              <a:rPr lang="en-US" dirty="0"/>
              <a:t>You can use the untitled layers to name your trips. </a:t>
            </a:r>
          </a:p>
        </p:txBody>
      </p:sp>
    </p:spTree>
    <p:extLst>
      <p:ext uri="{BB962C8B-B14F-4D97-AF65-F5344CB8AC3E}">
        <p14:creationId xmlns:p14="http://schemas.microsoft.com/office/powerpoint/2010/main" val="103028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0E20-B497-44A6-BCDE-DB548F4D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95398"/>
            <a:ext cx="10515600" cy="1325563"/>
          </a:xfrm>
        </p:spPr>
        <p:txBody>
          <a:bodyPr/>
          <a:lstStyle/>
          <a:p>
            <a:r>
              <a:rPr lang="en-US" dirty="0"/>
              <a:t>Pin Your Location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" y="2817018"/>
            <a:ext cx="2152996" cy="14573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icon circled in blue is used to pin your locations. </a:t>
            </a:r>
          </a:p>
        </p:txBody>
      </p:sp>
      <p:pic>
        <p:nvPicPr>
          <p:cNvPr id="6" name="Picture 5" descr="Image of how to pin locations">
            <a:extLst>
              <a:ext uri="{FF2B5EF4-FFF2-40B4-BE49-F238E27FC236}">
                <a16:creationId xmlns:a16="http://schemas.microsoft.com/office/drawing/2014/main" id="{38931310-5BB1-4BC3-ADC3-DB912BDEB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96" y="1211060"/>
            <a:ext cx="10039004" cy="56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818C-FA30-42EA-978D-F73E52DA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90" y="-13338"/>
            <a:ext cx="10515600" cy="1325563"/>
          </a:xfrm>
        </p:spPr>
        <p:txBody>
          <a:bodyPr/>
          <a:lstStyle/>
          <a:p>
            <a:r>
              <a:rPr lang="en-US" dirty="0"/>
              <a:t>Draw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8474" y="1735528"/>
            <a:ext cx="3108960" cy="42291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icon circled in blue is used to draw lines from one location to another. You can edit the color of each line. Once you have started drawing a line, double click to stop using the line tool.</a:t>
            </a:r>
          </a:p>
        </p:txBody>
      </p:sp>
      <p:pic>
        <p:nvPicPr>
          <p:cNvPr id="3" name="Picture 2" descr="Image of how to draw lines">
            <a:extLst>
              <a:ext uri="{FF2B5EF4-FFF2-40B4-BE49-F238E27FC236}">
                <a16:creationId xmlns:a16="http://schemas.microsoft.com/office/drawing/2014/main" id="{2EF75AFE-2DC6-4FE3-A1FF-94AA34463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91" y="1895789"/>
            <a:ext cx="8821709" cy="49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0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2C69-A244-4530-970F-543AFE39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3" y="110915"/>
            <a:ext cx="10515600" cy="1325563"/>
          </a:xfrm>
        </p:spPr>
        <p:txBody>
          <a:bodyPr/>
          <a:lstStyle/>
          <a:p>
            <a:r>
              <a:rPr lang="en-US" dirty="0"/>
              <a:t>Use the Ruler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690688"/>
            <a:ext cx="2553739" cy="48021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icon circled in blue is the ruler tool. Click on the ruler then click on a location and drag with your mouse to the next location and it will show distance. Once you have started using the ruler, double click to stop using it.</a:t>
            </a:r>
          </a:p>
        </p:txBody>
      </p:sp>
      <p:pic>
        <p:nvPicPr>
          <p:cNvPr id="7" name="Picture 6" descr="Image of how to measure distance">
            <a:extLst>
              <a:ext uri="{FF2B5EF4-FFF2-40B4-BE49-F238E27FC236}">
                <a16:creationId xmlns:a16="http://schemas.microsoft.com/office/drawing/2014/main" id="{57FA589E-EB38-4D58-9849-4A771225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9" y="1436478"/>
            <a:ext cx="9638261" cy="54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9ADC-475D-4743-8ADB-C3BB55F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02" y="262731"/>
            <a:ext cx="10515600" cy="1325563"/>
          </a:xfrm>
        </p:spPr>
        <p:txBody>
          <a:bodyPr/>
          <a:lstStyle/>
          <a:p>
            <a:r>
              <a:rPr lang="en-US" dirty="0"/>
              <a:t>Share Your 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ECBE-9EB3-4889-898A-BAA95B7DD36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332282"/>
            <a:ext cx="2236763" cy="3435472"/>
          </a:xfrm>
        </p:spPr>
        <p:txBody>
          <a:bodyPr/>
          <a:lstStyle/>
          <a:p>
            <a:r>
              <a:rPr lang="en-US" dirty="0"/>
              <a:t>You can use the share tool to email your finished map to your instructor.</a:t>
            </a:r>
          </a:p>
        </p:txBody>
      </p:sp>
      <p:pic>
        <p:nvPicPr>
          <p:cNvPr id="3" name="Picture 2" descr="Image of how to share your map">
            <a:extLst>
              <a:ext uri="{FF2B5EF4-FFF2-40B4-BE49-F238E27FC236}">
                <a16:creationId xmlns:a16="http://schemas.microsoft.com/office/drawing/2014/main" id="{55D7D52D-3687-4D95-9ADB-334E91083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98" y="1548505"/>
            <a:ext cx="9439102" cy="53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186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Using My Maps</vt:lpstr>
      <vt:lpstr>Create a New Map</vt:lpstr>
      <vt:lpstr>Using layers</vt:lpstr>
      <vt:lpstr>Pin Your Location</vt:lpstr>
      <vt:lpstr>Draw Lines</vt:lpstr>
      <vt:lpstr>Use the Ruler</vt:lpstr>
      <vt:lpstr>Share Your 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Matt Manfred</cp:lastModifiedBy>
  <cp:revision>7</cp:revision>
  <dcterms:created xsi:type="dcterms:W3CDTF">2021-11-10T18:09:00Z</dcterms:created>
  <dcterms:modified xsi:type="dcterms:W3CDTF">2021-12-02T15:16:03Z</dcterms:modified>
</cp:coreProperties>
</file>